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5" r:id="rId2"/>
    <p:sldId id="266" r:id="rId3"/>
    <p:sldId id="267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Blad1!$A$8:$B$8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Blad1!$A$15:$A$17</c:f>
              <c:numCache>
                <c:formatCode>General</c:formatCode>
                <c:ptCount val="3"/>
                <c:pt idx="0">
                  <c:v>48</c:v>
                </c:pt>
                <c:pt idx="1">
                  <c:v>27</c:v>
                </c:pt>
                <c:pt idx="2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Blad1!$A$9:$B$9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Blad1!$A$10:$B$10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Blad1!$A$11:$B$11</c:f>
              <c:numCache>
                <c:formatCode>General</c:formatCode>
                <c:ptCount val="2"/>
                <c:pt idx="0">
                  <c:v>33</c:v>
                </c:pt>
                <c:pt idx="1">
                  <c:v>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Blad1!$A$12:$B$12</c:f>
              <c:numCache>
                <c:formatCode>General</c:formatCode>
                <c:ptCount val="2"/>
                <c:pt idx="0">
                  <c:v>29</c:v>
                </c:pt>
                <c:pt idx="1">
                  <c:v>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06762839582704"/>
          <c:y val="9.2777254231592485E-2"/>
          <c:w val="0.76404013469607723"/>
          <c:h val="0.814445491536815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Blad1!$A$4:$B$4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Blad1!$A$5:$B$5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D10A1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Blad1!$A$4:$B$4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D10A11"/>
            </a:solidFill>
            <a:ln>
              <a:solidFill>
                <a:srgbClr val="D10A11"/>
              </a:solidFill>
            </a:ln>
            <a:effectLst/>
          </c:spPr>
          <c:invertIfNegative val="0"/>
          <c:val>
            <c:numRef>
              <c:f>Blad1!$A$7:$A$10</c:f>
              <c:numCache>
                <c:formatCode>General</c:formatCode>
                <c:ptCount val="4"/>
                <c:pt idx="0">
                  <c:v>1</c:v>
                </c:pt>
                <c:pt idx="1">
                  <c:v>18</c:v>
                </c:pt>
                <c:pt idx="2">
                  <c:v>19</c:v>
                </c:pt>
                <c:pt idx="3">
                  <c:v>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363045824"/>
        <c:axId val="-363050720"/>
      </c:barChart>
      <c:catAx>
        <c:axId val="-363045824"/>
        <c:scaling>
          <c:orientation val="minMax"/>
        </c:scaling>
        <c:delete val="1"/>
        <c:axPos val="l"/>
        <c:majorTickMark val="none"/>
        <c:minorTickMark val="none"/>
        <c:tickLblPos val="nextTo"/>
        <c:crossAx val="-363050720"/>
        <c:crosses val="autoZero"/>
        <c:auto val="1"/>
        <c:lblAlgn val="ctr"/>
        <c:lblOffset val="100"/>
        <c:noMultiLvlLbl val="0"/>
      </c:catAx>
      <c:valAx>
        <c:axId val="-363050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3630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9759C-9A40-4311-AD52-C2B0EE7DA822}" type="datetimeFigureOut">
              <a:rPr lang="nl-NL" smtClean="0"/>
              <a:t>16-9-2020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76DCB-B22D-40D4-A2FA-03F2F63F566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58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BD85-7722-4D12-B592-3E4EEC6D1EF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41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BD85-7722-4D12-B592-3E4EEC6D1EF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26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.sv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45.svg"/><Relationship Id="rId5" Type="http://schemas.openxmlformats.org/officeDocument/2006/relationships/image" Target="../media/image41.svg"/><Relationship Id="rId15" Type="http://schemas.openxmlformats.org/officeDocument/2006/relationships/image" Target="../media/image49.sv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43.svg"/><Relationship Id="rId14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svg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0A0118AD-46F2-4410-8A2C-15D3ABEBEF17}"/>
              </a:ext>
            </a:extLst>
          </p:cNvPr>
          <p:cNvSpPr/>
          <p:nvPr userDrawn="1"/>
        </p:nvSpPr>
        <p:spPr>
          <a:xfrm>
            <a:off x="3052993" y="2594402"/>
            <a:ext cx="5541818" cy="27765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endParaRPr lang="nl-NL" sz="2000" dirty="0">
              <a:solidFill>
                <a:prstClr val="black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342891" indent="-342891" algn="ctr">
              <a:lnSpc>
                <a:spcPct val="90000"/>
              </a:lnSpc>
              <a:defRPr/>
            </a:pPr>
            <a:r>
              <a:rPr lang="nl-NL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AvenirNext LT Pro Bold" panose="020B0804020202020204" pitchFamily="34" charset="0"/>
                <a:cs typeface="Mongolian Baiti" panose="03000500000000000000" pitchFamily="66" charset="0"/>
              </a:rPr>
              <a:t>HET FOODATELIER</a:t>
            </a:r>
          </a:p>
          <a:p>
            <a:pPr algn="ctr"/>
            <a:r>
              <a:rPr lang="nl-NL" sz="2000" b="1" dirty="0">
                <a:solidFill>
                  <a:prstClr val="black">
                    <a:lumMod val="95000"/>
                    <a:lumOff val="5000"/>
                  </a:prstClr>
                </a:solidFill>
                <a:latin typeface="AvenirNext LT Pro Regular" panose="020B0504020202020204" pitchFamily="34" charset="0"/>
              </a:rPr>
              <a:t>Architecten in </a:t>
            </a:r>
            <a:r>
              <a:rPr lang="nl-NL" sz="2000" b="1" dirty="0" err="1">
                <a:solidFill>
                  <a:srgbClr val="C42720"/>
                </a:solidFill>
                <a:latin typeface="AvenirNext LT Pro Regular" panose="020B0504020202020204" pitchFamily="34" charset="0"/>
              </a:rPr>
              <a:t>Foodbusiness</a:t>
            </a:r>
            <a:r>
              <a:rPr lang="nl-NL" sz="2000" b="1" dirty="0">
                <a:solidFill>
                  <a:srgbClr val="C42720"/>
                </a:solidFill>
                <a:latin typeface="AvenirNext LT Pro Regular" panose="020B0504020202020204" pitchFamily="34" charset="0"/>
              </a:rPr>
              <a:t> </a:t>
            </a:r>
            <a:r>
              <a:rPr lang="nl-NL" sz="2000" b="1" dirty="0" err="1">
                <a:solidFill>
                  <a:srgbClr val="C42720"/>
                </a:solidFill>
                <a:latin typeface="AvenirNext LT Pro Regular" panose="020B0504020202020204" pitchFamily="34" charset="0"/>
              </a:rPr>
              <a:t>innovations</a:t>
            </a:r>
            <a:r>
              <a:rPr lang="nl-NL" sz="2000" b="1" dirty="0">
                <a:solidFill>
                  <a:srgbClr val="C42720"/>
                </a:solidFill>
                <a:latin typeface="AvenirNext LT Pro Regular" panose="020B0504020202020204" pitchFamily="34" charset="0"/>
              </a:rPr>
              <a:t> </a:t>
            </a:r>
            <a:endParaRPr lang="en-GB" sz="2000" dirty="0">
              <a:solidFill>
                <a:prstClr val="black"/>
              </a:solidFill>
            </a:endParaRP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endParaRPr lang="nl-NL" dirty="0">
              <a:solidFill>
                <a:prstClr val="black"/>
              </a:solidFill>
            </a:endParaRP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nl-NL" sz="1400" i="1" dirty="0">
                <a:solidFill>
                  <a:prstClr val="black"/>
                </a:solidFill>
                <a:latin typeface="AvenirNext LT Pro Regular" panose="020B0504020202020204" pitchFamily="34" charset="0"/>
              </a:rPr>
              <a:t>Er zijn veel mensen die producten kunnen maken, er zijn er slechts</a:t>
            </a: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nl-NL" sz="1400" i="1" dirty="0">
                <a:solidFill>
                  <a:prstClr val="black"/>
                </a:solidFill>
                <a:latin typeface="AvenirNext LT Pro Regular" panose="020B0504020202020204" pitchFamily="34" charset="0"/>
              </a:rPr>
              <a:t>weinigen die vernieuwende oplossingen kunnen bedenken</a:t>
            </a: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endParaRPr lang="nl-NL" sz="1400" dirty="0">
              <a:solidFill>
                <a:prstClr val="black"/>
              </a:solidFill>
              <a:latin typeface="AvenirNext LT Pro Regular" panose="020B0504020202020204" pitchFamily="34" charset="0"/>
            </a:endParaRP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endParaRPr lang="nl-NL" sz="1400" u="sng" dirty="0">
              <a:solidFill>
                <a:prstClr val="black"/>
              </a:solidFill>
              <a:latin typeface="AvenirNext LT Pro Regular" panose="020B0504020202020204" pitchFamily="34" charset="0"/>
            </a:endParaRPr>
          </a:p>
          <a:p>
            <a:pPr marL="342891" indent="-342891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nl-NL" sz="1400" b="1" u="sng" dirty="0">
                <a:solidFill>
                  <a:prstClr val="black"/>
                </a:solidFill>
                <a:latin typeface="AvenirNext LT Pro Regular" panose="020B0504020202020204" pitchFamily="34" charset="0"/>
              </a:rPr>
              <a:t>Marc Oude Luttikhuis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834D7998-7A74-48FB-AB78-7896475E3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102" y="1059439"/>
            <a:ext cx="609600" cy="11049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="" xmlns:a16="http://schemas.microsoft.com/office/drawing/2014/main" id="{76FEB634-1459-4D4A-8153-A57F4D5A7D1E}"/>
              </a:ext>
            </a:extLst>
          </p:cNvPr>
          <p:cNvSpPr/>
          <p:nvPr userDrawn="1"/>
        </p:nvSpPr>
        <p:spPr>
          <a:xfrm>
            <a:off x="5519102" y="-1"/>
            <a:ext cx="609600" cy="1078231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dia 3 vakken en ko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7F4ED35-AB7D-431E-937B-1EA51DE1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C9191548-505B-4531-8E05-1CC06EF97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664"/>
            <a:ext cx="3431958" cy="413448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="" xmlns:a16="http://schemas.microsoft.com/office/drawing/2014/main" id="{A794864A-59E5-4FC5-8011-C1706B6B9B05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="" xmlns:a16="http://schemas.microsoft.com/office/drawing/2014/main" id="{569F95DA-463B-42D1-A13C-06690EA76C2F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154762BF-874F-446D-87D6-3945DF113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sp>
        <p:nvSpPr>
          <p:cNvPr id="18" name="Tijdelijke aanduiding voor inhoud 2">
            <a:extLst>
              <a:ext uri="{FF2B5EF4-FFF2-40B4-BE49-F238E27FC236}">
                <a16:creationId xmlns="" xmlns:a16="http://schemas.microsoft.com/office/drawing/2014/main" id="{50641846-DAEC-456B-871D-C8C4DC8CB7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4945" y="2272665"/>
            <a:ext cx="3431958" cy="413448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="" xmlns:a16="http://schemas.microsoft.com/office/drawing/2014/main" id="{C95CB1F6-E20D-46EA-9F3B-27BD232057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21842" y="2272665"/>
            <a:ext cx="3431958" cy="413448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="" xmlns:a16="http://schemas.microsoft.com/office/drawing/2014/main" id="{D9901DAF-306B-44E8-8035-50C97A3EF1F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8200" y="1721576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 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="" xmlns:a16="http://schemas.microsoft.com/office/drawing/2014/main" id="{1421A356-A9F6-4210-B731-601AFED77BF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380021" y="1721575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 titel 2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="" xmlns:a16="http://schemas.microsoft.com/office/drawing/2014/main" id="{D10BAD4C-5117-4981-A5BF-330D5F13279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921842" y="1721574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 titel 3</a:t>
            </a:r>
          </a:p>
        </p:txBody>
      </p:sp>
    </p:spTree>
    <p:extLst>
      <p:ext uri="{BB962C8B-B14F-4D97-AF65-F5344CB8AC3E}">
        <p14:creationId xmlns:p14="http://schemas.microsoft.com/office/powerpoint/2010/main" val="416637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154762BF-874F-446D-87D6-3945DF113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sp>
        <p:nvSpPr>
          <p:cNvPr id="16" name="Tijdelijke aanduiding voor tekst 2">
            <a:extLst>
              <a:ext uri="{FF2B5EF4-FFF2-40B4-BE49-F238E27FC236}">
                <a16:creationId xmlns="" xmlns:a16="http://schemas.microsoft.com/office/drawing/2014/main" id="{74938DD6-4B0E-4BCB-BF1F-4EA7408C51B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1170" y="372248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err="1"/>
              <a:t>Subkop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="" xmlns:a16="http://schemas.microsoft.com/office/drawing/2014/main" id="{AAC6F7B9-3DEE-4493-B09F-05C29DB54A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1170" y="1906408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Rij1:</a:t>
            </a:r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="" xmlns:a16="http://schemas.microsoft.com/office/drawing/2014/main" id="{3E1F1CB5-2258-47EF-9A33-E809A5139A7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1170" y="3402579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Rij2: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="" xmlns:a16="http://schemas.microsoft.com/office/drawing/2014/main" id="{F9936859-92E5-4DE8-9870-4209DDDE172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1170" y="4898750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Rij3: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="" xmlns:a16="http://schemas.microsoft.com/office/drawing/2014/main" id="{79990C8A-1C69-4672-82D0-428BEE79B605}"/>
              </a:ext>
            </a:extLst>
          </p:cNvPr>
          <p:cNvCxnSpPr/>
          <p:nvPr userDrawn="1"/>
        </p:nvCxnSpPr>
        <p:spPr>
          <a:xfrm>
            <a:off x="631170" y="3922780"/>
            <a:ext cx="10615950" cy="0"/>
          </a:xfrm>
          <a:prstGeom prst="line">
            <a:avLst/>
          </a:prstGeom>
          <a:ln>
            <a:solidFill>
              <a:srgbClr val="E1251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="" xmlns:a16="http://schemas.microsoft.com/office/drawing/2014/main" id="{6B4D7B9D-C9F0-4586-83B5-B92843B4B1DA}"/>
              </a:ext>
            </a:extLst>
          </p:cNvPr>
          <p:cNvCxnSpPr/>
          <p:nvPr userDrawn="1"/>
        </p:nvCxnSpPr>
        <p:spPr>
          <a:xfrm>
            <a:off x="631170" y="2437789"/>
            <a:ext cx="10615950" cy="0"/>
          </a:xfrm>
          <a:prstGeom prst="line">
            <a:avLst/>
          </a:prstGeom>
          <a:ln>
            <a:solidFill>
              <a:srgbClr val="E1251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="" xmlns:a16="http://schemas.microsoft.com/office/drawing/2014/main" id="{1B3D7296-D00D-4B06-B0DA-48A9B2EB36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5418951"/>
            <a:ext cx="10637520" cy="16649"/>
          </a:xfrm>
          <a:prstGeom prst="line">
            <a:avLst/>
          </a:prstGeom>
          <a:ln>
            <a:solidFill>
              <a:srgbClr val="E1251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6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cha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154762BF-874F-446D-87D6-3945DF113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sp>
        <p:nvSpPr>
          <p:cNvPr id="15" name="Tijdelijke aanduiding voor inhoud 2">
            <a:extLst>
              <a:ext uri="{FF2B5EF4-FFF2-40B4-BE49-F238E27FC236}">
                <a16:creationId xmlns="" xmlns:a16="http://schemas.microsoft.com/office/drawing/2014/main" id="{91305AC2-298E-4F04-947B-46573E70212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1170" y="994299"/>
            <a:ext cx="3443682" cy="5412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Schap foto 1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="" xmlns:a16="http://schemas.microsoft.com/office/drawing/2014/main" id="{74938DD6-4B0E-4BCB-BF1F-4EA7408C51B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1170" y="372248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Winkelnaam + schap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="" xmlns:a16="http://schemas.microsoft.com/office/drawing/2014/main" id="{90C2485C-BFD5-44C9-8904-2F4F6D745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64782" y="994297"/>
            <a:ext cx="3443682" cy="5412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Schap foto 1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="" xmlns:a16="http://schemas.microsoft.com/office/drawing/2014/main" id="{092EEB66-903E-46E8-AC8E-E87ACE9B450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898394" y="994296"/>
            <a:ext cx="3443682" cy="5412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Schap foto 1</a:t>
            </a:r>
          </a:p>
        </p:txBody>
      </p:sp>
    </p:spTree>
    <p:extLst>
      <p:ext uri="{BB962C8B-B14F-4D97-AF65-F5344CB8AC3E}">
        <p14:creationId xmlns:p14="http://schemas.microsoft.com/office/powerpoint/2010/main" val="2086502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ha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154762BF-874F-446D-87D6-3945DF113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sp>
        <p:nvSpPr>
          <p:cNvPr id="19" name="Tijdelijke aanduiding voor inhoud 2">
            <a:extLst>
              <a:ext uri="{FF2B5EF4-FFF2-40B4-BE49-F238E27FC236}">
                <a16:creationId xmlns="" xmlns:a16="http://schemas.microsoft.com/office/drawing/2014/main" id="{C95CB1F6-E20D-46EA-9F3B-27BD2320573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00" y="994299"/>
            <a:ext cx="5257800" cy="5412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Schap foto2</a:t>
            </a:r>
          </a:p>
          <a:p>
            <a:pPr lvl="0"/>
            <a:endParaRPr lang="nl-NL" dirty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="" xmlns:a16="http://schemas.microsoft.com/office/drawing/2014/main" id="{91305AC2-298E-4F04-947B-46573E70212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1170" y="994299"/>
            <a:ext cx="5257800" cy="5412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Schap foto 1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="" xmlns:a16="http://schemas.microsoft.com/office/drawing/2014/main" id="{74938DD6-4B0E-4BCB-BF1F-4EA7408C51B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1170" y="372248"/>
            <a:ext cx="3431958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Winkelnaam + schap</a:t>
            </a:r>
          </a:p>
        </p:txBody>
      </p:sp>
    </p:spTree>
    <p:extLst>
      <p:ext uri="{BB962C8B-B14F-4D97-AF65-F5344CB8AC3E}">
        <p14:creationId xmlns:p14="http://schemas.microsoft.com/office/powerpoint/2010/main" val="2231226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38F630D-65C3-40C4-B75F-891E0D4C1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AA6E4829-1CAB-489B-8016-BEF43F20F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557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D3FC39B-DD91-4DE4-9D36-6FBF9497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2BEF2A48-33B9-4B8C-8889-AB45AA34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E839F5EA-6661-423D-B608-58B78B5A7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5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dia 2 v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D8EA1BA-6740-4F82-BF58-3D4A6E446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1725D4A3-4932-4CBC-8EEC-1341DDE2A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50888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89D96981-4A7C-424C-9638-5BCAD602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4508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Ovaal 9">
            <a:extLst>
              <a:ext uri="{FF2B5EF4-FFF2-40B4-BE49-F238E27FC236}">
                <a16:creationId xmlns="" xmlns:a16="http://schemas.microsoft.com/office/drawing/2014/main" id="{05D596C4-4353-46F1-81DC-442509113F8C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="" xmlns:a16="http://schemas.microsoft.com/office/drawing/2014/main" id="{474CA73A-4B73-4BAF-BF60-4038169F56A1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BA320737-D897-4C5C-9F68-EE0B30C702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2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dia 2 vakken + ko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2A87C71E-8429-4897-9BAE-40F69D47C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752465"/>
            <a:ext cx="5157787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 titel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65EFEA42-89A9-4AAE-B335-BEF8B9EB1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334443"/>
            <a:ext cx="5157787" cy="3926522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="" xmlns:a16="http://schemas.microsoft.com/office/drawing/2014/main" id="{7CAA4B4F-36B4-419C-A852-36EA05B57A0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752465"/>
            <a:ext cx="5183188" cy="520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2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="" xmlns:a16="http://schemas.microsoft.com/office/drawing/2014/main" id="{CC3A9C0D-2538-4979-AB27-3373FF5E2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334443"/>
            <a:ext cx="5183188" cy="3926522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tel 1">
            <a:extLst>
              <a:ext uri="{FF2B5EF4-FFF2-40B4-BE49-F238E27FC236}">
                <a16:creationId xmlns="" xmlns:a16="http://schemas.microsoft.com/office/drawing/2014/main" id="{D9A267E9-CB41-4F05-AA51-D708AB636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="" xmlns:a16="http://schemas.microsoft.com/office/drawing/2014/main" id="{67537001-CD0C-498D-8324-681577F2E755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="" xmlns:a16="http://schemas.microsoft.com/office/drawing/2014/main" id="{B3F51CFC-8CD2-40DB-B40C-A0F842AFFE9F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00DE5CC3-37DF-4634-BE73-EB7874331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2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nningsveld insight 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al 7">
            <a:extLst>
              <a:ext uri="{FF2B5EF4-FFF2-40B4-BE49-F238E27FC236}">
                <a16:creationId xmlns="" xmlns:a16="http://schemas.microsoft.com/office/drawing/2014/main" id="{2DFC108E-09F5-4ECD-B093-53046366BA14}"/>
              </a:ext>
            </a:extLst>
          </p:cNvPr>
          <p:cNvSpPr/>
          <p:nvPr userDrawn="1"/>
        </p:nvSpPr>
        <p:spPr>
          <a:xfrm>
            <a:off x="625056" y="4956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="" xmlns:a16="http://schemas.microsoft.com/office/drawing/2014/main" id="{3A93465E-7AEA-4A7A-A936-E4E27489B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640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 dirty="0"/>
              <a:t>SPANNINGSVELD TUSSEN INSIGHT EN STRATEGIE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="" xmlns:a16="http://schemas.microsoft.com/office/drawing/2014/main" id="{5164AA85-3203-43B9-BBD7-E5E461DA4882}"/>
              </a:ext>
            </a:extLst>
          </p:cNvPr>
          <p:cNvCxnSpPr/>
          <p:nvPr userDrawn="1"/>
        </p:nvCxnSpPr>
        <p:spPr>
          <a:xfrm>
            <a:off x="925773" y="1458120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="" xmlns:a16="http://schemas.microsoft.com/office/drawing/2014/main" id="{7AE19077-79E7-4BA6-A42E-2DD31215D9FE}"/>
              </a:ext>
            </a:extLst>
          </p:cNvPr>
          <p:cNvSpPr/>
          <p:nvPr userDrawn="1"/>
        </p:nvSpPr>
        <p:spPr>
          <a:xfrm>
            <a:off x="816666" y="1498680"/>
            <a:ext cx="3456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prstClr val="black"/>
                </a:solidFill>
                <a:latin typeface="AvenirNext LT Pro Regular" panose="020B0504020202020204" pitchFamily="34" charset="0"/>
              </a:rPr>
              <a:t>Realiteit versus Ambitie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45256874-943B-4AA5-A5AD-4222E2E54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083" y="2362777"/>
            <a:ext cx="10119833" cy="39906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7681E68E-BAAC-41F2-A47A-4DF1FFD48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3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nningsveld insight strategie 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al 7">
            <a:extLst>
              <a:ext uri="{FF2B5EF4-FFF2-40B4-BE49-F238E27FC236}">
                <a16:creationId xmlns="" xmlns:a16="http://schemas.microsoft.com/office/drawing/2014/main" id="{2DFC108E-09F5-4ECD-B093-53046366BA14}"/>
              </a:ext>
            </a:extLst>
          </p:cNvPr>
          <p:cNvSpPr/>
          <p:nvPr userDrawn="1"/>
        </p:nvSpPr>
        <p:spPr>
          <a:xfrm>
            <a:off x="625056" y="4956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="" xmlns:a16="http://schemas.microsoft.com/office/drawing/2014/main" id="{3A93465E-7AEA-4A7A-A936-E4E27489B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640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 dirty="0"/>
              <a:t>SPANNINGSVELD TUSSEN INSIGHT EN STRATEGIE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="" xmlns:a16="http://schemas.microsoft.com/office/drawing/2014/main" id="{5164AA85-3203-43B9-BBD7-E5E461DA4882}"/>
              </a:ext>
            </a:extLst>
          </p:cNvPr>
          <p:cNvCxnSpPr/>
          <p:nvPr userDrawn="1"/>
        </p:nvCxnSpPr>
        <p:spPr>
          <a:xfrm>
            <a:off x="925773" y="1458120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7681E68E-BAAC-41F2-A47A-4DF1FFD48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AD2035A-6F2F-4262-8FB2-2993B7D3B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ICONEN</a:t>
            </a:r>
          </a:p>
        </p:txBody>
      </p:sp>
      <p:grpSp>
        <p:nvGrpSpPr>
          <p:cNvPr id="5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455473" y="1882943"/>
            <a:ext cx="627812" cy="642760"/>
            <a:chOff x="665784" y="1873974"/>
            <a:chExt cx="627812" cy="642760"/>
          </a:xfrm>
          <a:solidFill>
            <a:schemeClr val="accent1"/>
          </a:solidFill>
        </p:grpSpPr>
        <p:sp>
          <p:nvSpPr>
            <p:cNvPr id="6" name="Vrije vorm: vorm 5">
              <a:extLst>
                <a:ext uri="{FF2B5EF4-FFF2-40B4-BE49-F238E27FC236}">
                  <a16:creationId xmlns="" xmlns:a16="http://schemas.microsoft.com/office/drawing/2014/main" id="{109EA930-E12A-4B4E-92D4-63B2D521E7CD}"/>
                </a:ext>
              </a:extLst>
            </p:cNvPr>
            <p:cNvSpPr/>
            <p:nvPr/>
          </p:nvSpPr>
          <p:spPr>
            <a:xfrm>
              <a:off x="665784" y="1873974"/>
              <a:ext cx="627812" cy="642760"/>
            </a:xfrm>
            <a:custGeom>
              <a:avLst/>
              <a:gdLst>
                <a:gd name="connsiteX0" fmla="*/ 0 w 627811"/>
                <a:gd name="connsiteY0" fmla="*/ 321380 h 642759"/>
                <a:gd name="connsiteX1" fmla="*/ 316895 w 627811"/>
                <a:gd name="connsiteY1" fmla="*/ 0 h 642759"/>
                <a:gd name="connsiteX2" fmla="*/ 633791 w 627811"/>
                <a:gd name="connsiteY2" fmla="*/ 321380 h 642759"/>
                <a:gd name="connsiteX3" fmla="*/ 316895 w 627811"/>
                <a:gd name="connsiteY3" fmla="*/ 642760 h 642759"/>
                <a:gd name="connsiteX4" fmla="*/ 0 w 627811"/>
                <a:gd name="connsiteY4" fmla="*/ 321380 h 642759"/>
                <a:gd name="connsiteX5" fmla="*/ 0 w 627811"/>
                <a:gd name="connsiteY5" fmla="*/ 321380 h 6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811" h="642759">
                  <a:moveTo>
                    <a:pt x="0" y="321380"/>
                  </a:moveTo>
                  <a:cubicBezTo>
                    <a:pt x="0" y="143500"/>
                    <a:pt x="142005" y="0"/>
                    <a:pt x="316895" y="0"/>
                  </a:cubicBezTo>
                  <a:cubicBezTo>
                    <a:pt x="491786" y="0"/>
                    <a:pt x="633791" y="143500"/>
                    <a:pt x="633791" y="321380"/>
                  </a:cubicBezTo>
                  <a:cubicBezTo>
                    <a:pt x="633791" y="499260"/>
                    <a:pt x="491786" y="642760"/>
                    <a:pt x="316895" y="642760"/>
                  </a:cubicBezTo>
                  <a:cubicBezTo>
                    <a:pt x="142005" y="642760"/>
                    <a:pt x="0" y="499260"/>
                    <a:pt x="0" y="321380"/>
                  </a:cubicBezTo>
                  <a:lnTo>
                    <a:pt x="0" y="321380"/>
                  </a:lnTo>
                  <a:close/>
                </a:path>
              </a:pathLst>
            </a:custGeom>
            <a:solidFill>
              <a:srgbClr val="E2261D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="" xmlns:a16="http://schemas.microsoft.com/office/drawing/2014/main" id="{690CB6D1-96BA-41C6-A15C-172A29C928A8}"/>
                </a:ext>
              </a:extLst>
            </p:cNvPr>
            <p:cNvGrpSpPr/>
            <p:nvPr/>
          </p:nvGrpSpPr>
          <p:grpSpPr>
            <a:xfrm>
              <a:off x="761450" y="1975620"/>
              <a:ext cx="433489" cy="433489"/>
              <a:chOff x="761450" y="1975620"/>
              <a:chExt cx="433489" cy="433489"/>
            </a:xfrm>
            <a:solidFill>
              <a:srgbClr val="FFFFFF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="" xmlns:a16="http://schemas.microsoft.com/office/drawing/2014/main" id="{0C6880AA-8240-4DDE-A4A3-A2DA3D8D5A2E}"/>
                  </a:ext>
                </a:extLst>
              </p:cNvPr>
              <p:cNvSpPr/>
              <p:nvPr/>
            </p:nvSpPr>
            <p:spPr>
              <a:xfrm>
                <a:off x="761450" y="1975620"/>
                <a:ext cx="433489" cy="433489"/>
              </a:xfrm>
              <a:custGeom>
                <a:avLst/>
                <a:gdLst>
                  <a:gd name="connsiteX0" fmla="*/ 433489 w 433489"/>
                  <a:gd name="connsiteY0" fmla="*/ 397614 h 433489"/>
                  <a:gd name="connsiteX1" fmla="*/ 310916 w 433489"/>
                  <a:gd name="connsiteY1" fmla="*/ 275041 h 433489"/>
                  <a:gd name="connsiteX2" fmla="*/ 285505 w 433489"/>
                  <a:gd name="connsiteY2" fmla="*/ 273547 h 433489"/>
                  <a:gd name="connsiteX3" fmla="*/ 264578 w 433489"/>
                  <a:gd name="connsiteY3" fmla="*/ 252620 h 433489"/>
                  <a:gd name="connsiteX4" fmla="*/ 258599 w 433489"/>
                  <a:gd name="connsiteY4" fmla="*/ 44844 h 433489"/>
                  <a:gd name="connsiteX5" fmla="*/ 44844 w 433489"/>
                  <a:gd name="connsiteY5" fmla="*/ 44844 h 433489"/>
                  <a:gd name="connsiteX6" fmla="*/ 44844 w 433489"/>
                  <a:gd name="connsiteY6" fmla="*/ 258599 h 433489"/>
                  <a:gd name="connsiteX7" fmla="*/ 252620 w 433489"/>
                  <a:gd name="connsiteY7" fmla="*/ 264578 h 433489"/>
                  <a:gd name="connsiteX8" fmla="*/ 273547 w 433489"/>
                  <a:gd name="connsiteY8" fmla="*/ 285505 h 433489"/>
                  <a:gd name="connsiteX9" fmla="*/ 275041 w 433489"/>
                  <a:gd name="connsiteY9" fmla="*/ 310916 h 433489"/>
                  <a:gd name="connsiteX10" fmla="*/ 397614 w 433489"/>
                  <a:gd name="connsiteY10" fmla="*/ 433489 h 433489"/>
                  <a:gd name="connsiteX11" fmla="*/ 430500 w 433489"/>
                  <a:gd name="connsiteY11" fmla="*/ 429005 h 433489"/>
                  <a:gd name="connsiteX12" fmla="*/ 433489 w 433489"/>
                  <a:gd name="connsiteY12" fmla="*/ 397614 h 433489"/>
                  <a:gd name="connsiteX13" fmla="*/ 233187 w 433489"/>
                  <a:gd name="connsiteY13" fmla="*/ 234682 h 433489"/>
                  <a:gd name="connsiteX14" fmla="*/ 68760 w 433489"/>
                  <a:gd name="connsiteY14" fmla="*/ 234682 h 433489"/>
                  <a:gd name="connsiteX15" fmla="*/ 68760 w 433489"/>
                  <a:gd name="connsiteY15" fmla="*/ 70255 h 433489"/>
                  <a:gd name="connsiteX16" fmla="*/ 233187 w 433489"/>
                  <a:gd name="connsiteY16" fmla="*/ 70255 h 433489"/>
                  <a:gd name="connsiteX17" fmla="*/ 233187 w 433489"/>
                  <a:gd name="connsiteY17" fmla="*/ 234682 h 43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3489" h="433489">
                    <a:moveTo>
                      <a:pt x="433489" y="397614"/>
                    </a:moveTo>
                    <a:lnTo>
                      <a:pt x="310916" y="275041"/>
                    </a:lnTo>
                    <a:cubicBezTo>
                      <a:pt x="304937" y="269062"/>
                      <a:pt x="294474" y="269062"/>
                      <a:pt x="285505" y="273547"/>
                    </a:cubicBezTo>
                    <a:lnTo>
                      <a:pt x="264578" y="252620"/>
                    </a:lnTo>
                    <a:cubicBezTo>
                      <a:pt x="316895" y="192828"/>
                      <a:pt x="315401" y="101646"/>
                      <a:pt x="258599" y="44844"/>
                    </a:cubicBezTo>
                    <a:cubicBezTo>
                      <a:pt x="198807" y="-14948"/>
                      <a:pt x="103141" y="-14948"/>
                      <a:pt x="44844" y="44844"/>
                    </a:cubicBezTo>
                    <a:cubicBezTo>
                      <a:pt x="-14948" y="104635"/>
                      <a:pt x="-14948" y="200302"/>
                      <a:pt x="44844" y="258599"/>
                    </a:cubicBezTo>
                    <a:cubicBezTo>
                      <a:pt x="101646" y="315401"/>
                      <a:pt x="192828" y="316895"/>
                      <a:pt x="252620" y="264578"/>
                    </a:cubicBezTo>
                    <a:lnTo>
                      <a:pt x="273547" y="285505"/>
                    </a:lnTo>
                    <a:cubicBezTo>
                      <a:pt x="269062" y="294474"/>
                      <a:pt x="269062" y="304937"/>
                      <a:pt x="275041" y="310916"/>
                    </a:cubicBezTo>
                    <a:lnTo>
                      <a:pt x="397614" y="433489"/>
                    </a:lnTo>
                    <a:cubicBezTo>
                      <a:pt x="405088" y="440963"/>
                      <a:pt x="420036" y="439468"/>
                      <a:pt x="430500" y="429005"/>
                    </a:cubicBezTo>
                    <a:cubicBezTo>
                      <a:pt x="439468" y="420036"/>
                      <a:pt x="440963" y="405088"/>
                      <a:pt x="433489" y="397614"/>
                    </a:cubicBezTo>
                    <a:close/>
                    <a:moveTo>
                      <a:pt x="233187" y="234682"/>
                    </a:moveTo>
                    <a:cubicBezTo>
                      <a:pt x="188344" y="279526"/>
                      <a:pt x="113604" y="279526"/>
                      <a:pt x="68760" y="234682"/>
                    </a:cubicBezTo>
                    <a:cubicBezTo>
                      <a:pt x="23917" y="189838"/>
                      <a:pt x="23917" y="115099"/>
                      <a:pt x="68760" y="70255"/>
                    </a:cubicBezTo>
                    <a:cubicBezTo>
                      <a:pt x="113604" y="25411"/>
                      <a:pt x="188344" y="25411"/>
                      <a:pt x="233187" y="70255"/>
                    </a:cubicBezTo>
                    <a:cubicBezTo>
                      <a:pt x="279526" y="115099"/>
                      <a:pt x="279526" y="189838"/>
                      <a:pt x="233187" y="2346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="" xmlns:a16="http://schemas.microsoft.com/office/drawing/2014/main" id="{CA2B30B3-B3B5-49B2-99BA-C294405D39EB}"/>
                  </a:ext>
                </a:extLst>
              </p:cNvPr>
              <p:cNvSpPr/>
              <p:nvPr/>
            </p:nvSpPr>
            <p:spPr>
              <a:xfrm>
                <a:off x="825726" y="2119120"/>
                <a:ext cx="59792" cy="74739"/>
              </a:xfrm>
              <a:custGeom>
                <a:avLst/>
                <a:gdLst>
                  <a:gd name="connsiteX0" fmla="*/ 43349 w 59791"/>
                  <a:gd name="connsiteY0" fmla="*/ 0 h 74739"/>
                  <a:gd name="connsiteX1" fmla="*/ 17937 w 59791"/>
                  <a:gd name="connsiteY1" fmla="*/ 0 h 74739"/>
                  <a:gd name="connsiteX2" fmla="*/ 0 w 59791"/>
                  <a:gd name="connsiteY2" fmla="*/ 14948 h 74739"/>
                  <a:gd name="connsiteX3" fmla="*/ 0 w 59791"/>
                  <a:gd name="connsiteY3" fmla="*/ 65771 h 74739"/>
                  <a:gd name="connsiteX4" fmla="*/ 17937 w 59791"/>
                  <a:gd name="connsiteY4" fmla="*/ 80719 h 74739"/>
                  <a:gd name="connsiteX5" fmla="*/ 43349 w 59791"/>
                  <a:gd name="connsiteY5" fmla="*/ 80719 h 74739"/>
                  <a:gd name="connsiteX6" fmla="*/ 61286 w 59791"/>
                  <a:gd name="connsiteY6" fmla="*/ 65771 h 74739"/>
                  <a:gd name="connsiteX7" fmla="*/ 61286 w 59791"/>
                  <a:gd name="connsiteY7" fmla="*/ 14948 h 74739"/>
                  <a:gd name="connsiteX8" fmla="*/ 43349 w 59791"/>
                  <a:gd name="connsiteY8" fmla="*/ 0 h 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91" h="74739">
                    <a:moveTo>
                      <a:pt x="43349" y="0"/>
                    </a:moveTo>
                    <a:lnTo>
                      <a:pt x="17937" y="0"/>
                    </a:lnTo>
                    <a:cubicBezTo>
                      <a:pt x="7474" y="0"/>
                      <a:pt x="0" y="5979"/>
                      <a:pt x="0" y="14948"/>
                    </a:cubicBezTo>
                    <a:lnTo>
                      <a:pt x="0" y="65771"/>
                    </a:lnTo>
                    <a:cubicBezTo>
                      <a:pt x="0" y="73245"/>
                      <a:pt x="7474" y="80719"/>
                      <a:pt x="17937" y="80719"/>
                    </a:cubicBezTo>
                    <a:lnTo>
                      <a:pt x="43349" y="80719"/>
                    </a:lnTo>
                    <a:cubicBezTo>
                      <a:pt x="53812" y="80719"/>
                      <a:pt x="61286" y="74740"/>
                      <a:pt x="61286" y="65771"/>
                    </a:cubicBezTo>
                    <a:lnTo>
                      <a:pt x="61286" y="14948"/>
                    </a:lnTo>
                    <a:cubicBezTo>
                      <a:pt x="61286" y="7474"/>
                      <a:pt x="53812" y="0"/>
                      <a:pt x="4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="" xmlns:a16="http://schemas.microsoft.com/office/drawing/2014/main" id="{C2F5AFD4-FAF6-4F6D-8870-7E98D017CA2F}"/>
                  </a:ext>
                </a:extLst>
              </p:cNvPr>
              <p:cNvSpPr/>
              <p:nvPr/>
            </p:nvSpPr>
            <p:spPr>
              <a:xfrm>
                <a:off x="934846" y="2119120"/>
                <a:ext cx="59792" cy="74739"/>
              </a:xfrm>
              <a:custGeom>
                <a:avLst/>
                <a:gdLst>
                  <a:gd name="connsiteX0" fmla="*/ 43349 w 59791"/>
                  <a:gd name="connsiteY0" fmla="*/ 0 h 74739"/>
                  <a:gd name="connsiteX1" fmla="*/ 17937 w 59791"/>
                  <a:gd name="connsiteY1" fmla="*/ 0 h 74739"/>
                  <a:gd name="connsiteX2" fmla="*/ 0 w 59791"/>
                  <a:gd name="connsiteY2" fmla="*/ 14948 h 74739"/>
                  <a:gd name="connsiteX3" fmla="*/ 0 w 59791"/>
                  <a:gd name="connsiteY3" fmla="*/ 65771 h 74739"/>
                  <a:gd name="connsiteX4" fmla="*/ 17937 w 59791"/>
                  <a:gd name="connsiteY4" fmla="*/ 80719 h 74739"/>
                  <a:gd name="connsiteX5" fmla="*/ 43349 w 59791"/>
                  <a:gd name="connsiteY5" fmla="*/ 80719 h 74739"/>
                  <a:gd name="connsiteX6" fmla="*/ 61286 w 59791"/>
                  <a:gd name="connsiteY6" fmla="*/ 65771 h 74739"/>
                  <a:gd name="connsiteX7" fmla="*/ 61286 w 59791"/>
                  <a:gd name="connsiteY7" fmla="*/ 14948 h 74739"/>
                  <a:gd name="connsiteX8" fmla="*/ 43349 w 59791"/>
                  <a:gd name="connsiteY8" fmla="*/ 0 h 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91" h="74739">
                    <a:moveTo>
                      <a:pt x="43349" y="0"/>
                    </a:moveTo>
                    <a:lnTo>
                      <a:pt x="17937" y="0"/>
                    </a:lnTo>
                    <a:cubicBezTo>
                      <a:pt x="7474" y="0"/>
                      <a:pt x="0" y="5979"/>
                      <a:pt x="0" y="14948"/>
                    </a:cubicBezTo>
                    <a:lnTo>
                      <a:pt x="0" y="65771"/>
                    </a:lnTo>
                    <a:cubicBezTo>
                      <a:pt x="0" y="73245"/>
                      <a:pt x="7474" y="80719"/>
                      <a:pt x="17937" y="80719"/>
                    </a:cubicBezTo>
                    <a:lnTo>
                      <a:pt x="43349" y="80719"/>
                    </a:lnTo>
                    <a:cubicBezTo>
                      <a:pt x="53812" y="80719"/>
                      <a:pt x="61286" y="74740"/>
                      <a:pt x="61286" y="65771"/>
                    </a:cubicBezTo>
                    <a:lnTo>
                      <a:pt x="61286" y="14948"/>
                    </a:lnTo>
                    <a:cubicBezTo>
                      <a:pt x="61286" y="7474"/>
                      <a:pt x="53812" y="0"/>
                      <a:pt x="4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="" xmlns:a16="http://schemas.microsoft.com/office/drawing/2014/main" id="{957250BD-46DC-4493-8B92-69CBB6516E9C}"/>
                  </a:ext>
                </a:extLst>
              </p:cNvPr>
              <p:cNvSpPr/>
              <p:nvPr/>
            </p:nvSpPr>
            <p:spPr>
              <a:xfrm>
                <a:off x="833200" y="2065307"/>
                <a:ext cx="44844" cy="44844"/>
              </a:xfrm>
              <a:custGeom>
                <a:avLst/>
                <a:gdLst>
                  <a:gd name="connsiteX0" fmla="*/ 47833 w 44843"/>
                  <a:gd name="connsiteY0" fmla="*/ 23917 h 44843"/>
                  <a:gd name="connsiteX1" fmla="*/ 23917 w 44843"/>
                  <a:gd name="connsiteY1" fmla="*/ 47833 h 44843"/>
                  <a:gd name="connsiteX2" fmla="*/ 0 w 44843"/>
                  <a:gd name="connsiteY2" fmla="*/ 23917 h 44843"/>
                  <a:gd name="connsiteX3" fmla="*/ 23917 w 44843"/>
                  <a:gd name="connsiteY3" fmla="*/ 0 h 44843"/>
                  <a:gd name="connsiteX4" fmla="*/ 47833 w 44843"/>
                  <a:gd name="connsiteY4" fmla="*/ 23917 h 4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843" h="44843">
                    <a:moveTo>
                      <a:pt x="47833" y="23917"/>
                    </a:moveTo>
                    <a:cubicBezTo>
                      <a:pt x="47833" y="37125"/>
                      <a:pt x="37125" y="47833"/>
                      <a:pt x="23917" y="47833"/>
                    </a:cubicBezTo>
                    <a:cubicBezTo>
                      <a:pt x="10708" y="47833"/>
                      <a:pt x="0" y="37125"/>
                      <a:pt x="0" y="23917"/>
                    </a:cubicBezTo>
                    <a:cubicBezTo>
                      <a:pt x="0" y="10708"/>
                      <a:pt x="10708" y="0"/>
                      <a:pt x="23917" y="0"/>
                    </a:cubicBezTo>
                    <a:cubicBezTo>
                      <a:pt x="37125" y="0"/>
                      <a:pt x="47833" y="10708"/>
                      <a:pt x="47833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="" xmlns:a16="http://schemas.microsoft.com/office/drawing/2014/main" id="{1C79C17B-34AD-481F-B3C7-E60731BCC3CA}"/>
                  </a:ext>
                </a:extLst>
              </p:cNvPr>
              <p:cNvSpPr/>
              <p:nvPr/>
            </p:nvSpPr>
            <p:spPr>
              <a:xfrm>
                <a:off x="942320" y="2065307"/>
                <a:ext cx="44844" cy="44844"/>
              </a:xfrm>
              <a:custGeom>
                <a:avLst/>
                <a:gdLst>
                  <a:gd name="connsiteX0" fmla="*/ 47833 w 44843"/>
                  <a:gd name="connsiteY0" fmla="*/ 23917 h 44843"/>
                  <a:gd name="connsiteX1" fmla="*/ 23917 w 44843"/>
                  <a:gd name="connsiteY1" fmla="*/ 47833 h 44843"/>
                  <a:gd name="connsiteX2" fmla="*/ 0 w 44843"/>
                  <a:gd name="connsiteY2" fmla="*/ 23917 h 44843"/>
                  <a:gd name="connsiteX3" fmla="*/ 23917 w 44843"/>
                  <a:gd name="connsiteY3" fmla="*/ 0 h 44843"/>
                  <a:gd name="connsiteX4" fmla="*/ 47833 w 44843"/>
                  <a:gd name="connsiteY4" fmla="*/ 23917 h 4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843" h="44843">
                    <a:moveTo>
                      <a:pt x="47833" y="23917"/>
                    </a:moveTo>
                    <a:cubicBezTo>
                      <a:pt x="47833" y="37125"/>
                      <a:pt x="37125" y="47833"/>
                      <a:pt x="23917" y="47833"/>
                    </a:cubicBezTo>
                    <a:cubicBezTo>
                      <a:pt x="10708" y="47833"/>
                      <a:pt x="0" y="37125"/>
                      <a:pt x="0" y="23917"/>
                    </a:cubicBezTo>
                    <a:cubicBezTo>
                      <a:pt x="0" y="10708"/>
                      <a:pt x="10708" y="0"/>
                      <a:pt x="23917" y="0"/>
                    </a:cubicBezTo>
                    <a:cubicBezTo>
                      <a:pt x="37125" y="0"/>
                      <a:pt x="47833" y="10708"/>
                      <a:pt x="47833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="" xmlns:a16="http://schemas.microsoft.com/office/drawing/2014/main" id="{D60D4720-A749-47A6-926E-2BADBC394E58}"/>
                  </a:ext>
                </a:extLst>
              </p:cNvPr>
              <p:cNvSpPr/>
              <p:nvPr/>
            </p:nvSpPr>
            <p:spPr>
              <a:xfrm>
                <a:off x="887012" y="2041390"/>
                <a:ext cx="44844" cy="44844"/>
              </a:xfrm>
              <a:custGeom>
                <a:avLst/>
                <a:gdLst>
                  <a:gd name="connsiteX0" fmla="*/ 47833 w 44843"/>
                  <a:gd name="connsiteY0" fmla="*/ 23917 h 44843"/>
                  <a:gd name="connsiteX1" fmla="*/ 23917 w 44843"/>
                  <a:gd name="connsiteY1" fmla="*/ 47833 h 44843"/>
                  <a:gd name="connsiteX2" fmla="*/ 0 w 44843"/>
                  <a:gd name="connsiteY2" fmla="*/ 23917 h 44843"/>
                  <a:gd name="connsiteX3" fmla="*/ 23917 w 44843"/>
                  <a:gd name="connsiteY3" fmla="*/ 0 h 44843"/>
                  <a:gd name="connsiteX4" fmla="*/ 47833 w 44843"/>
                  <a:gd name="connsiteY4" fmla="*/ 23917 h 4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843" h="44843">
                    <a:moveTo>
                      <a:pt x="47833" y="23917"/>
                    </a:moveTo>
                    <a:cubicBezTo>
                      <a:pt x="47833" y="37125"/>
                      <a:pt x="37125" y="47833"/>
                      <a:pt x="23917" y="47833"/>
                    </a:cubicBezTo>
                    <a:cubicBezTo>
                      <a:pt x="10708" y="47833"/>
                      <a:pt x="0" y="37125"/>
                      <a:pt x="0" y="23917"/>
                    </a:cubicBezTo>
                    <a:cubicBezTo>
                      <a:pt x="0" y="10708"/>
                      <a:pt x="10708" y="0"/>
                      <a:pt x="23917" y="0"/>
                    </a:cubicBezTo>
                    <a:cubicBezTo>
                      <a:pt x="37125" y="0"/>
                      <a:pt x="47833" y="10708"/>
                      <a:pt x="47833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="" xmlns:a16="http://schemas.microsoft.com/office/drawing/2014/main" id="{E9EE336D-6111-4542-9219-BEC631D79CD4}"/>
                  </a:ext>
                </a:extLst>
              </p:cNvPr>
              <p:cNvSpPr/>
              <p:nvPr/>
            </p:nvSpPr>
            <p:spPr>
              <a:xfrm>
                <a:off x="879539" y="2092213"/>
                <a:ext cx="59792" cy="74739"/>
              </a:xfrm>
              <a:custGeom>
                <a:avLst/>
                <a:gdLst>
                  <a:gd name="connsiteX0" fmla="*/ 62781 w 59791"/>
                  <a:gd name="connsiteY0" fmla="*/ 25411 h 74739"/>
                  <a:gd name="connsiteX1" fmla="*/ 62781 w 59791"/>
                  <a:gd name="connsiteY1" fmla="*/ 14948 h 74739"/>
                  <a:gd name="connsiteX2" fmla="*/ 44844 w 59791"/>
                  <a:gd name="connsiteY2" fmla="*/ 0 h 74739"/>
                  <a:gd name="connsiteX3" fmla="*/ 17937 w 59791"/>
                  <a:gd name="connsiteY3" fmla="*/ 0 h 74739"/>
                  <a:gd name="connsiteX4" fmla="*/ 0 w 59791"/>
                  <a:gd name="connsiteY4" fmla="*/ 14948 h 74739"/>
                  <a:gd name="connsiteX5" fmla="*/ 0 w 59791"/>
                  <a:gd name="connsiteY5" fmla="*/ 25411 h 74739"/>
                  <a:gd name="connsiteX6" fmla="*/ 10464 w 59791"/>
                  <a:gd name="connsiteY6" fmla="*/ 40359 h 74739"/>
                  <a:gd name="connsiteX7" fmla="*/ 10464 w 59791"/>
                  <a:gd name="connsiteY7" fmla="*/ 82213 h 74739"/>
                  <a:gd name="connsiteX8" fmla="*/ 17937 w 59791"/>
                  <a:gd name="connsiteY8" fmla="*/ 83708 h 74739"/>
                  <a:gd name="connsiteX9" fmla="*/ 44844 w 59791"/>
                  <a:gd name="connsiteY9" fmla="*/ 83708 h 74739"/>
                  <a:gd name="connsiteX10" fmla="*/ 52318 w 59791"/>
                  <a:gd name="connsiteY10" fmla="*/ 82213 h 74739"/>
                  <a:gd name="connsiteX11" fmla="*/ 52318 w 59791"/>
                  <a:gd name="connsiteY11" fmla="*/ 40359 h 74739"/>
                  <a:gd name="connsiteX12" fmla="*/ 62781 w 59791"/>
                  <a:gd name="connsiteY12" fmla="*/ 25411 h 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791" h="74739">
                    <a:moveTo>
                      <a:pt x="62781" y="25411"/>
                    </a:moveTo>
                    <a:lnTo>
                      <a:pt x="62781" y="14948"/>
                    </a:lnTo>
                    <a:cubicBezTo>
                      <a:pt x="62781" y="5979"/>
                      <a:pt x="53812" y="0"/>
                      <a:pt x="44844" y="0"/>
                    </a:cubicBezTo>
                    <a:lnTo>
                      <a:pt x="17937" y="0"/>
                    </a:lnTo>
                    <a:cubicBezTo>
                      <a:pt x="7474" y="0"/>
                      <a:pt x="0" y="7474"/>
                      <a:pt x="0" y="14948"/>
                    </a:cubicBezTo>
                    <a:lnTo>
                      <a:pt x="0" y="25411"/>
                    </a:lnTo>
                    <a:cubicBezTo>
                      <a:pt x="5979" y="28401"/>
                      <a:pt x="10464" y="34380"/>
                      <a:pt x="10464" y="40359"/>
                    </a:cubicBezTo>
                    <a:lnTo>
                      <a:pt x="10464" y="82213"/>
                    </a:lnTo>
                    <a:cubicBezTo>
                      <a:pt x="13453" y="83708"/>
                      <a:pt x="14948" y="83708"/>
                      <a:pt x="17937" y="83708"/>
                    </a:cubicBezTo>
                    <a:lnTo>
                      <a:pt x="44844" y="83708"/>
                    </a:lnTo>
                    <a:cubicBezTo>
                      <a:pt x="47833" y="83708"/>
                      <a:pt x="50823" y="83708"/>
                      <a:pt x="52318" y="82213"/>
                    </a:cubicBezTo>
                    <a:lnTo>
                      <a:pt x="52318" y="40359"/>
                    </a:lnTo>
                    <a:cubicBezTo>
                      <a:pt x="52318" y="34380"/>
                      <a:pt x="56802" y="28401"/>
                      <a:pt x="62781" y="254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81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3401704" y="1882943"/>
            <a:ext cx="627812" cy="642760"/>
            <a:chOff x="3612015" y="1873974"/>
            <a:chExt cx="627812" cy="642760"/>
          </a:xfrm>
          <a:solidFill>
            <a:schemeClr val="accent1"/>
          </a:solidFill>
        </p:grpSpPr>
        <p:sp>
          <p:nvSpPr>
            <p:cNvPr id="16" name="Vrije vorm: vorm 15">
              <a:extLst>
                <a:ext uri="{FF2B5EF4-FFF2-40B4-BE49-F238E27FC236}">
                  <a16:creationId xmlns="" xmlns:a16="http://schemas.microsoft.com/office/drawing/2014/main" id="{CB1A6C8E-3774-46F3-821D-6B2BE69B0DEF}"/>
                </a:ext>
              </a:extLst>
            </p:cNvPr>
            <p:cNvSpPr/>
            <p:nvPr/>
          </p:nvSpPr>
          <p:spPr>
            <a:xfrm>
              <a:off x="3612015" y="1873974"/>
              <a:ext cx="627812" cy="642760"/>
            </a:xfrm>
            <a:custGeom>
              <a:avLst/>
              <a:gdLst>
                <a:gd name="connsiteX0" fmla="*/ 0 w 627811"/>
                <a:gd name="connsiteY0" fmla="*/ 321380 h 642759"/>
                <a:gd name="connsiteX1" fmla="*/ 316895 w 627811"/>
                <a:gd name="connsiteY1" fmla="*/ 0 h 642759"/>
                <a:gd name="connsiteX2" fmla="*/ 633791 w 627811"/>
                <a:gd name="connsiteY2" fmla="*/ 321380 h 642759"/>
                <a:gd name="connsiteX3" fmla="*/ 316895 w 627811"/>
                <a:gd name="connsiteY3" fmla="*/ 642760 h 642759"/>
                <a:gd name="connsiteX4" fmla="*/ 0 w 627811"/>
                <a:gd name="connsiteY4" fmla="*/ 321380 h 642759"/>
                <a:gd name="connsiteX5" fmla="*/ 0 w 627811"/>
                <a:gd name="connsiteY5" fmla="*/ 321380 h 6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811" h="642759">
                  <a:moveTo>
                    <a:pt x="0" y="321380"/>
                  </a:moveTo>
                  <a:cubicBezTo>
                    <a:pt x="0" y="143500"/>
                    <a:pt x="142005" y="0"/>
                    <a:pt x="316895" y="0"/>
                  </a:cubicBezTo>
                  <a:cubicBezTo>
                    <a:pt x="491786" y="0"/>
                    <a:pt x="633791" y="143500"/>
                    <a:pt x="633791" y="321380"/>
                  </a:cubicBezTo>
                  <a:cubicBezTo>
                    <a:pt x="633791" y="499260"/>
                    <a:pt x="491786" y="642760"/>
                    <a:pt x="316895" y="642760"/>
                  </a:cubicBezTo>
                  <a:cubicBezTo>
                    <a:pt x="142005" y="642760"/>
                    <a:pt x="0" y="499260"/>
                    <a:pt x="0" y="321380"/>
                  </a:cubicBezTo>
                  <a:lnTo>
                    <a:pt x="0" y="321380"/>
                  </a:lnTo>
                  <a:close/>
                </a:path>
              </a:pathLst>
            </a:custGeom>
            <a:solidFill>
              <a:srgbClr val="A6A5A5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="" xmlns:a16="http://schemas.microsoft.com/office/drawing/2014/main" id="{2470FE44-17E3-454D-8870-69C5CB3EFFAB}"/>
                </a:ext>
              </a:extLst>
            </p:cNvPr>
            <p:cNvSpPr/>
            <p:nvPr/>
          </p:nvSpPr>
          <p:spPr>
            <a:xfrm>
              <a:off x="3707681" y="1975620"/>
              <a:ext cx="433489" cy="433489"/>
            </a:xfrm>
            <a:custGeom>
              <a:avLst/>
              <a:gdLst>
                <a:gd name="connsiteX0" fmla="*/ 433489 w 433489"/>
                <a:gd name="connsiteY0" fmla="*/ 397614 h 433489"/>
                <a:gd name="connsiteX1" fmla="*/ 310916 w 433489"/>
                <a:gd name="connsiteY1" fmla="*/ 275041 h 433489"/>
                <a:gd name="connsiteX2" fmla="*/ 285505 w 433489"/>
                <a:gd name="connsiteY2" fmla="*/ 273547 h 433489"/>
                <a:gd name="connsiteX3" fmla="*/ 264578 w 433489"/>
                <a:gd name="connsiteY3" fmla="*/ 252620 h 433489"/>
                <a:gd name="connsiteX4" fmla="*/ 258599 w 433489"/>
                <a:gd name="connsiteY4" fmla="*/ 44844 h 433489"/>
                <a:gd name="connsiteX5" fmla="*/ 44844 w 433489"/>
                <a:gd name="connsiteY5" fmla="*/ 44844 h 433489"/>
                <a:gd name="connsiteX6" fmla="*/ 44844 w 433489"/>
                <a:gd name="connsiteY6" fmla="*/ 258599 h 433489"/>
                <a:gd name="connsiteX7" fmla="*/ 252620 w 433489"/>
                <a:gd name="connsiteY7" fmla="*/ 264578 h 433489"/>
                <a:gd name="connsiteX8" fmla="*/ 273547 w 433489"/>
                <a:gd name="connsiteY8" fmla="*/ 285505 h 433489"/>
                <a:gd name="connsiteX9" fmla="*/ 275042 w 433489"/>
                <a:gd name="connsiteY9" fmla="*/ 310916 h 433489"/>
                <a:gd name="connsiteX10" fmla="*/ 397614 w 433489"/>
                <a:gd name="connsiteY10" fmla="*/ 433489 h 433489"/>
                <a:gd name="connsiteX11" fmla="*/ 430500 w 433489"/>
                <a:gd name="connsiteY11" fmla="*/ 429005 h 433489"/>
                <a:gd name="connsiteX12" fmla="*/ 433489 w 433489"/>
                <a:gd name="connsiteY12" fmla="*/ 397614 h 433489"/>
                <a:gd name="connsiteX13" fmla="*/ 233187 w 433489"/>
                <a:gd name="connsiteY13" fmla="*/ 234682 h 433489"/>
                <a:gd name="connsiteX14" fmla="*/ 68760 w 433489"/>
                <a:gd name="connsiteY14" fmla="*/ 234682 h 433489"/>
                <a:gd name="connsiteX15" fmla="*/ 68760 w 433489"/>
                <a:gd name="connsiteY15" fmla="*/ 70255 h 433489"/>
                <a:gd name="connsiteX16" fmla="*/ 233187 w 433489"/>
                <a:gd name="connsiteY16" fmla="*/ 70255 h 433489"/>
                <a:gd name="connsiteX17" fmla="*/ 233187 w 433489"/>
                <a:gd name="connsiteY17" fmla="*/ 234682 h 4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489" h="433489">
                  <a:moveTo>
                    <a:pt x="433489" y="397614"/>
                  </a:moveTo>
                  <a:lnTo>
                    <a:pt x="310916" y="275041"/>
                  </a:lnTo>
                  <a:cubicBezTo>
                    <a:pt x="304937" y="269062"/>
                    <a:pt x="294474" y="269062"/>
                    <a:pt x="285505" y="273547"/>
                  </a:cubicBezTo>
                  <a:lnTo>
                    <a:pt x="264578" y="252620"/>
                  </a:lnTo>
                  <a:cubicBezTo>
                    <a:pt x="316895" y="192828"/>
                    <a:pt x="315401" y="101646"/>
                    <a:pt x="258599" y="44844"/>
                  </a:cubicBezTo>
                  <a:cubicBezTo>
                    <a:pt x="198807" y="-14948"/>
                    <a:pt x="103141" y="-14948"/>
                    <a:pt x="44844" y="44844"/>
                  </a:cubicBezTo>
                  <a:cubicBezTo>
                    <a:pt x="-14948" y="104635"/>
                    <a:pt x="-14948" y="200302"/>
                    <a:pt x="44844" y="258599"/>
                  </a:cubicBezTo>
                  <a:cubicBezTo>
                    <a:pt x="101646" y="315401"/>
                    <a:pt x="192828" y="316895"/>
                    <a:pt x="252620" y="264578"/>
                  </a:cubicBezTo>
                  <a:lnTo>
                    <a:pt x="273547" y="285505"/>
                  </a:lnTo>
                  <a:cubicBezTo>
                    <a:pt x="269062" y="294474"/>
                    <a:pt x="269062" y="304937"/>
                    <a:pt x="275042" y="310916"/>
                  </a:cubicBezTo>
                  <a:lnTo>
                    <a:pt x="397614" y="433489"/>
                  </a:lnTo>
                  <a:cubicBezTo>
                    <a:pt x="405088" y="440963"/>
                    <a:pt x="420036" y="439468"/>
                    <a:pt x="430500" y="429005"/>
                  </a:cubicBezTo>
                  <a:cubicBezTo>
                    <a:pt x="439468" y="420036"/>
                    <a:pt x="440963" y="405088"/>
                    <a:pt x="433489" y="397614"/>
                  </a:cubicBezTo>
                  <a:close/>
                  <a:moveTo>
                    <a:pt x="233187" y="234682"/>
                  </a:moveTo>
                  <a:cubicBezTo>
                    <a:pt x="188344" y="279526"/>
                    <a:pt x="113604" y="279526"/>
                    <a:pt x="68760" y="234682"/>
                  </a:cubicBezTo>
                  <a:cubicBezTo>
                    <a:pt x="23917" y="189838"/>
                    <a:pt x="23917" y="115099"/>
                    <a:pt x="68760" y="70255"/>
                  </a:cubicBezTo>
                  <a:cubicBezTo>
                    <a:pt x="113604" y="25411"/>
                    <a:pt x="188344" y="25411"/>
                    <a:pt x="233187" y="70255"/>
                  </a:cubicBezTo>
                  <a:cubicBezTo>
                    <a:pt x="279526" y="115099"/>
                    <a:pt x="279526" y="189838"/>
                    <a:pt x="233187" y="234682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8" name="Vrije vorm: vorm 17">
              <a:extLst>
                <a:ext uri="{FF2B5EF4-FFF2-40B4-BE49-F238E27FC236}">
                  <a16:creationId xmlns="" xmlns:a16="http://schemas.microsoft.com/office/drawing/2014/main" id="{972D8415-1BF2-4BBC-B1E0-6DECD7B88B4B}"/>
                </a:ext>
              </a:extLst>
            </p:cNvPr>
            <p:cNvSpPr/>
            <p:nvPr/>
          </p:nvSpPr>
          <p:spPr>
            <a:xfrm>
              <a:off x="3771957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7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7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7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7" y="80719"/>
                  </a:cubicBezTo>
                  <a:lnTo>
                    <a:pt x="43349" y="80719"/>
                  </a:lnTo>
                  <a:cubicBezTo>
                    <a:pt x="53813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3813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="" xmlns:a16="http://schemas.microsoft.com/office/drawing/2014/main" id="{D972FA2C-D248-419E-A2B3-588033D60F56}"/>
                </a:ext>
              </a:extLst>
            </p:cNvPr>
            <p:cNvSpPr/>
            <p:nvPr/>
          </p:nvSpPr>
          <p:spPr>
            <a:xfrm>
              <a:off x="3881077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7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7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7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7" y="80719"/>
                  </a:cubicBezTo>
                  <a:lnTo>
                    <a:pt x="43349" y="80719"/>
                  </a:lnTo>
                  <a:cubicBezTo>
                    <a:pt x="53812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3812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="" xmlns:a16="http://schemas.microsoft.com/office/drawing/2014/main" id="{0C011E1A-22B0-41EF-991C-058070881904}"/>
                </a:ext>
              </a:extLst>
            </p:cNvPr>
            <p:cNvSpPr/>
            <p:nvPr/>
          </p:nvSpPr>
          <p:spPr>
            <a:xfrm>
              <a:off x="3779431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5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="" xmlns:a16="http://schemas.microsoft.com/office/drawing/2014/main" id="{3B7AAFCA-C798-4757-9A4F-B7948C613813}"/>
                </a:ext>
              </a:extLst>
            </p:cNvPr>
            <p:cNvSpPr/>
            <p:nvPr/>
          </p:nvSpPr>
          <p:spPr>
            <a:xfrm>
              <a:off x="3888551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6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2" name="Vrije vorm: vorm 21">
              <a:extLst>
                <a:ext uri="{FF2B5EF4-FFF2-40B4-BE49-F238E27FC236}">
                  <a16:creationId xmlns="" xmlns:a16="http://schemas.microsoft.com/office/drawing/2014/main" id="{E390A5B6-8949-4F43-A9F3-29932178C886}"/>
                </a:ext>
              </a:extLst>
            </p:cNvPr>
            <p:cNvSpPr/>
            <p:nvPr/>
          </p:nvSpPr>
          <p:spPr>
            <a:xfrm>
              <a:off x="3833244" y="2041390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6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="" xmlns:a16="http://schemas.microsoft.com/office/drawing/2014/main" id="{6D59EA80-8568-492C-91EB-F452AF90FC09}"/>
                </a:ext>
              </a:extLst>
            </p:cNvPr>
            <p:cNvSpPr/>
            <p:nvPr/>
          </p:nvSpPr>
          <p:spPr>
            <a:xfrm>
              <a:off x="3825770" y="2092213"/>
              <a:ext cx="59792" cy="74739"/>
            </a:xfrm>
            <a:custGeom>
              <a:avLst/>
              <a:gdLst>
                <a:gd name="connsiteX0" fmla="*/ 62781 w 59791"/>
                <a:gd name="connsiteY0" fmla="*/ 25411 h 74739"/>
                <a:gd name="connsiteX1" fmla="*/ 62781 w 59791"/>
                <a:gd name="connsiteY1" fmla="*/ 14948 h 74739"/>
                <a:gd name="connsiteX2" fmla="*/ 44844 w 59791"/>
                <a:gd name="connsiteY2" fmla="*/ 0 h 74739"/>
                <a:gd name="connsiteX3" fmla="*/ 17937 w 59791"/>
                <a:gd name="connsiteY3" fmla="*/ 0 h 74739"/>
                <a:gd name="connsiteX4" fmla="*/ 0 w 59791"/>
                <a:gd name="connsiteY4" fmla="*/ 14948 h 74739"/>
                <a:gd name="connsiteX5" fmla="*/ 0 w 59791"/>
                <a:gd name="connsiteY5" fmla="*/ 25411 h 74739"/>
                <a:gd name="connsiteX6" fmla="*/ 10463 w 59791"/>
                <a:gd name="connsiteY6" fmla="*/ 40359 h 74739"/>
                <a:gd name="connsiteX7" fmla="*/ 10463 w 59791"/>
                <a:gd name="connsiteY7" fmla="*/ 82213 h 74739"/>
                <a:gd name="connsiteX8" fmla="*/ 17937 w 59791"/>
                <a:gd name="connsiteY8" fmla="*/ 83708 h 74739"/>
                <a:gd name="connsiteX9" fmla="*/ 44844 w 59791"/>
                <a:gd name="connsiteY9" fmla="*/ 83708 h 74739"/>
                <a:gd name="connsiteX10" fmla="*/ 52318 w 59791"/>
                <a:gd name="connsiteY10" fmla="*/ 82213 h 74739"/>
                <a:gd name="connsiteX11" fmla="*/ 52318 w 59791"/>
                <a:gd name="connsiteY11" fmla="*/ 40359 h 74739"/>
                <a:gd name="connsiteX12" fmla="*/ 62781 w 59791"/>
                <a:gd name="connsiteY12" fmla="*/ 2541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91" h="74739">
                  <a:moveTo>
                    <a:pt x="62781" y="25411"/>
                  </a:moveTo>
                  <a:lnTo>
                    <a:pt x="62781" y="14948"/>
                  </a:lnTo>
                  <a:cubicBezTo>
                    <a:pt x="62781" y="5979"/>
                    <a:pt x="53812" y="0"/>
                    <a:pt x="44844" y="0"/>
                  </a:cubicBezTo>
                  <a:lnTo>
                    <a:pt x="17937" y="0"/>
                  </a:lnTo>
                  <a:cubicBezTo>
                    <a:pt x="7474" y="0"/>
                    <a:pt x="0" y="7474"/>
                    <a:pt x="0" y="14948"/>
                  </a:cubicBezTo>
                  <a:lnTo>
                    <a:pt x="0" y="25411"/>
                  </a:lnTo>
                  <a:cubicBezTo>
                    <a:pt x="5979" y="28401"/>
                    <a:pt x="10463" y="34380"/>
                    <a:pt x="10463" y="40359"/>
                  </a:cubicBezTo>
                  <a:lnTo>
                    <a:pt x="10463" y="82213"/>
                  </a:lnTo>
                  <a:cubicBezTo>
                    <a:pt x="13453" y="83708"/>
                    <a:pt x="14948" y="83708"/>
                    <a:pt x="17937" y="83708"/>
                  </a:cubicBezTo>
                  <a:lnTo>
                    <a:pt x="44844" y="83708"/>
                  </a:lnTo>
                  <a:cubicBezTo>
                    <a:pt x="47833" y="83708"/>
                    <a:pt x="50823" y="83708"/>
                    <a:pt x="52318" y="82213"/>
                  </a:cubicBezTo>
                  <a:lnTo>
                    <a:pt x="52318" y="40359"/>
                  </a:lnTo>
                  <a:cubicBezTo>
                    <a:pt x="52318" y="34380"/>
                    <a:pt x="56802" y="28401"/>
                    <a:pt x="62781" y="25411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3395724" y="2968161"/>
            <a:ext cx="627812" cy="627812"/>
            <a:chOff x="3606035" y="2959192"/>
            <a:chExt cx="627812" cy="627812"/>
          </a:xfrm>
          <a:solidFill>
            <a:schemeClr val="accent1"/>
          </a:solidFill>
        </p:grpSpPr>
        <p:sp>
          <p:nvSpPr>
            <p:cNvPr id="25" name="Vrije vorm: vorm 24">
              <a:extLst>
                <a:ext uri="{FF2B5EF4-FFF2-40B4-BE49-F238E27FC236}">
                  <a16:creationId xmlns="" xmlns:a16="http://schemas.microsoft.com/office/drawing/2014/main" id="{F21ADCC7-D940-40CA-A8B0-6AFE5EFD1656}"/>
                </a:ext>
              </a:extLst>
            </p:cNvPr>
            <p:cNvSpPr/>
            <p:nvPr/>
          </p:nvSpPr>
          <p:spPr>
            <a:xfrm>
              <a:off x="3606035" y="2959192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7" y="639770"/>
                    <a:pt x="0" y="496553"/>
                    <a:pt x="0" y="319885"/>
                  </a:cubicBezTo>
                  <a:cubicBezTo>
                    <a:pt x="0" y="143217"/>
                    <a:pt x="143217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A6A5A5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="" xmlns:a16="http://schemas.microsoft.com/office/drawing/2014/main" id="{821D0EC9-3842-417B-AC20-D30E17CDA90A}"/>
                </a:ext>
              </a:extLst>
            </p:cNvPr>
            <p:cNvSpPr/>
            <p:nvPr/>
          </p:nvSpPr>
          <p:spPr>
            <a:xfrm>
              <a:off x="3725619" y="3104186"/>
              <a:ext cx="388645" cy="373697"/>
            </a:xfrm>
            <a:custGeom>
              <a:avLst/>
              <a:gdLst>
                <a:gd name="connsiteX0" fmla="*/ 343802 w 388645"/>
                <a:gd name="connsiteY0" fmla="*/ 0 h 373697"/>
                <a:gd name="connsiteX1" fmla="*/ 56802 w 388645"/>
                <a:gd name="connsiteY1" fmla="*/ 0 h 373697"/>
                <a:gd name="connsiteX2" fmla="*/ 0 w 388645"/>
                <a:gd name="connsiteY2" fmla="*/ 56802 h 373697"/>
                <a:gd name="connsiteX3" fmla="*/ 0 w 388645"/>
                <a:gd name="connsiteY3" fmla="*/ 267567 h 373697"/>
                <a:gd name="connsiteX4" fmla="*/ 56802 w 388645"/>
                <a:gd name="connsiteY4" fmla="*/ 324369 h 373697"/>
                <a:gd name="connsiteX5" fmla="*/ 144995 w 388645"/>
                <a:gd name="connsiteY5" fmla="*/ 324369 h 373697"/>
                <a:gd name="connsiteX6" fmla="*/ 200302 w 388645"/>
                <a:gd name="connsiteY6" fmla="*/ 382666 h 373697"/>
                <a:gd name="connsiteX7" fmla="*/ 255609 w 388645"/>
                <a:gd name="connsiteY7" fmla="*/ 324369 h 373697"/>
                <a:gd name="connsiteX8" fmla="*/ 343802 w 388645"/>
                <a:gd name="connsiteY8" fmla="*/ 324369 h 373697"/>
                <a:gd name="connsiteX9" fmla="*/ 400604 w 388645"/>
                <a:gd name="connsiteY9" fmla="*/ 267567 h 373697"/>
                <a:gd name="connsiteX10" fmla="*/ 400604 w 388645"/>
                <a:gd name="connsiteY10" fmla="*/ 56802 h 373697"/>
                <a:gd name="connsiteX11" fmla="*/ 343802 w 388645"/>
                <a:gd name="connsiteY11" fmla="*/ 0 h 373697"/>
                <a:gd name="connsiteX12" fmla="*/ 112109 w 388645"/>
                <a:gd name="connsiteY12" fmla="*/ 245145 h 373697"/>
                <a:gd name="connsiteX13" fmla="*/ 171901 w 388645"/>
                <a:gd name="connsiteY13" fmla="*/ 189838 h 373697"/>
                <a:gd name="connsiteX14" fmla="*/ 137521 w 388645"/>
                <a:gd name="connsiteY14" fmla="*/ 134531 h 373697"/>
                <a:gd name="connsiteX15" fmla="*/ 198807 w 388645"/>
                <a:gd name="connsiteY15" fmla="*/ 73245 h 373697"/>
                <a:gd name="connsiteX16" fmla="*/ 260094 w 388645"/>
                <a:gd name="connsiteY16" fmla="*/ 134531 h 373697"/>
                <a:gd name="connsiteX17" fmla="*/ 225713 w 388645"/>
                <a:gd name="connsiteY17" fmla="*/ 189838 h 373697"/>
                <a:gd name="connsiteX18" fmla="*/ 285505 w 388645"/>
                <a:gd name="connsiteY18" fmla="*/ 245145 h 373697"/>
                <a:gd name="connsiteX19" fmla="*/ 112109 w 388645"/>
                <a:gd name="connsiteY19" fmla="*/ 245145 h 3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645" h="373697">
                  <a:moveTo>
                    <a:pt x="343802" y="0"/>
                  </a:moveTo>
                  <a:lnTo>
                    <a:pt x="56802" y="0"/>
                  </a:lnTo>
                  <a:cubicBezTo>
                    <a:pt x="25412" y="0"/>
                    <a:pt x="0" y="25411"/>
                    <a:pt x="0" y="56802"/>
                  </a:cubicBezTo>
                  <a:lnTo>
                    <a:pt x="0" y="267567"/>
                  </a:lnTo>
                  <a:cubicBezTo>
                    <a:pt x="0" y="298958"/>
                    <a:pt x="25412" y="324369"/>
                    <a:pt x="56802" y="324369"/>
                  </a:cubicBezTo>
                  <a:lnTo>
                    <a:pt x="144995" y="324369"/>
                  </a:lnTo>
                  <a:lnTo>
                    <a:pt x="200302" y="382666"/>
                  </a:lnTo>
                  <a:lnTo>
                    <a:pt x="255609" y="324369"/>
                  </a:lnTo>
                  <a:lnTo>
                    <a:pt x="343802" y="324369"/>
                  </a:lnTo>
                  <a:cubicBezTo>
                    <a:pt x="375192" y="324369"/>
                    <a:pt x="400604" y="298958"/>
                    <a:pt x="400604" y="267567"/>
                  </a:cubicBezTo>
                  <a:lnTo>
                    <a:pt x="400604" y="56802"/>
                  </a:lnTo>
                  <a:cubicBezTo>
                    <a:pt x="400604" y="25411"/>
                    <a:pt x="375192" y="0"/>
                    <a:pt x="343802" y="0"/>
                  </a:cubicBezTo>
                  <a:close/>
                  <a:moveTo>
                    <a:pt x="112109" y="245145"/>
                  </a:moveTo>
                  <a:cubicBezTo>
                    <a:pt x="122573" y="219734"/>
                    <a:pt x="143500" y="198807"/>
                    <a:pt x="171901" y="189838"/>
                  </a:cubicBezTo>
                  <a:cubicBezTo>
                    <a:pt x="152469" y="179375"/>
                    <a:pt x="137521" y="158448"/>
                    <a:pt x="137521" y="134531"/>
                  </a:cubicBezTo>
                  <a:cubicBezTo>
                    <a:pt x="137521" y="100151"/>
                    <a:pt x="164427" y="73245"/>
                    <a:pt x="198807" y="73245"/>
                  </a:cubicBezTo>
                  <a:cubicBezTo>
                    <a:pt x="233187" y="73245"/>
                    <a:pt x="260094" y="100151"/>
                    <a:pt x="260094" y="134531"/>
                  </a:cubicBezTo>
                  <a:cubicBezTo>
                    <a:pt x="260094" y="158448"/>
                    <a:pt x="246640" y="179375"/>
                    <a:pt x="225713" y="189838"/>
                  </a:cubicBezTo>
                  <a:cubicBezTo>
                    <a:pt x="252620" y="198807"/>
                    <a:pt x="275042" y="218239"/>
                    <a:pt x="285505" y="245145"/>
                  </a:cubicBezTo>
                  <a:lnTo>
                    <a:pt x="112109" y="245145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2424111" y="1882943"/>
            <a:ext cx="627812" cy="642760"/>
            <a:chOff x="2634422" y="1873974"/>
            <a:chExt cx="627812" cy="642760"/>
          </a:xfrm>
          <a:solidFill>
            <a:schemeClr val="accent1"/>
          </a:solidFill>
        </p:grpSpPr>
        <p:sp>
          <p:nvSpPr>
            <p:cNvPr id="28" name="Vrije vorm: vorm 27">
              <a:extLst>
                <a:ext uri="{FF2B5EF4-FFF2-40B4-BE49-F238E27FC236}">
                  <a16:creationId xmlns="" xmlns:a16="http://schemas.microsoft.com/office/drawing/2014/main" id="{447A14A8-5DC3-4DBA-B1CB-F78600D8427D}"/>
                </a:ext>
              </a:extLst>
            </p:cNvPr>
            <p:cNvSpPr/>
            <p:nvPr/>
          </p:nvSpPr>
          <p:spPr>
            <a:xfrm>
              <a:off x="2634422" y="1873974"/>
              <a:ext cx="627812" cy="642760"/>
            </a:xfrm>
            <a:custGeom>
              <a:avLst/>
              <a:gdLst>
                <a:gd name="connsiteX0" fmla="*/ 0 w 627811"/>
                <a:gd name="connsiteY0" fmla="*/ 321380 h 642759"/>
                <a:gd name="connsiteX1" fmla="*/ 316896 w 627811"/>
                <a:gd name="connsiteY1" fmla="*/ 0 h 642759"/>
                <a:gd name="connsiteX2" fmla="*/ 633791 w 627811"/>
                <a:gd name="connsiteY2" fmla="*/ 321380 h 642759"/>
                <a:gd name="connsiteX3" fmla="*/ 318390 w 627811"/>
                <a:gd name="connsiteY3" fmla="*/ 642760 h 642759"/>
                <a:gd name="connsiteX4" fmla="*/ 0 w 627811"/>
                <a:gd name="connsiteY4" fmla="*/ 321380 h 642759"/>
                <a:gd name="connsiteX5" fmla="*/ 0 w 627811"/>
                <a:gd name="connsiteY5" fmla="*/ 321380 h 6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811" h="642759">
                  <a:moveTo>
                    <a:pt x="0" y="321380"/>
                  </a:moveTo>
                  <a:cubicBezTo>
                    <a:pt x="0" y="143500"/>
                    <a:pt x="142005" y="0"/>
                    <a:pt x="316896" y="0"/>
                  </a:cubicBezTo>
                  <a:cubicBezTo>
                    <a:pt x="491786" y="0"/>
                    <a:pt x="633791" y="143500"/>
                    <a:pt x="633791" y="321380"/>
                  </a:cubicBezTo>
                  <a:cubicBezTo>
                    <a:pt x="633791" y="499260"/>
                    <a:pt x="493281" y="642760"/>
                    <a:pt x="318390" y="642760"/>
                  </a:cubicBezTo>
                  <a:cubicBezTo>
                    <a:pt x="143500" y="642760"/>
                    <a:pt x="0" y="499260"/>
                    <a:pt x="0" y="321380"/>
                  </a:cubicBezTo>
                  <a:lnTo>
                    <a:pt x="0" y="321380"/>
                  </a:lnTo>
                  <a:close/>
                </a:path>
              </a:pathLst>
            </a:custGeom>
            <a:solidFill>
              <a:srgbClr val="5A5A5A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="" xmlns:a16="http://schemas.microsoft.com/office/drawing/2014/main" id="{C11B08D0-3F8D-4E9B-8B54-2A8103169F7E}"/>
                </a:ext>
              </a:extLst>
            </p:cNvPr>
            <p:cNvSpPr/>
            <p:nvPr/>
          </p:nvSpPr>
          <p:spPr>
            <a:xfrm>
              <a:off x="2730089" y="1975620"/>
              <a:ext cx="433489" cy="433489"/>
            </a:xfrm>
            <a:custGeom>
              <a:avLst/>
              <a:gdLst>
                <a:gd name="connsiteX0" fmla="*/ 433489 w 433489"/>
                <a:gd name="connsiteY0" fmla="*/ 397614 h 433489"/>
                <a:gd name="connsiteX1" fmla="*/ 310916 w 433489"/>
                <a:gd name="connsiteY1" fmla="*/ 275041 h 433489"/>
                <a:gd name="connsiteX2" fmla="*/ 285505 w 433489"/>
                <a:gd name="connsiteY2" fmla="*/ 273547 h 433489"/>
                <a:gd name="connsiteX3" fmla="*/ 264578 w 433489"/>
                <a:gd name="connsiteY3" fmla="*/ 252620 h 433489"/>
                <a:gd name="connsiteX4" fmla="*/ 258599 w 433489"/>
                <a:gd name="connsiteY4" fmla="*/ 44844 h 433489"/>
                <a:gd name="connsiteX5" fmla="*/ 44844 w 433489"/>
                <a:gd name="connsiteY5" fmla="*/ 44844 h 433489"/>
                <a:gd name="connsiteX6" fmla="*/ 44844 w 433489"/>
                <a:gd name="connsiteY6" fmla="*/ 258599 h 433489"/>
                <a:gd name="connsiteX7" fmla="*/ 252619 w 433489"/>
                <a:gd name="connsiteY7" fmla="*/ 264578 h 433489"/>
                <a:gd name="connsiteX8" fmla="*/ 272052 w 433489"/>
                <a:gd name="connsiteY8" fmla="*/ 287000 h 433489"/>
                <a:gd name="connsiteX9" fmla="*/ 273547 w 433489"/>
                <a:gd name="connsiteY9" fmla="*/ 312411 h 433489"/>
                <a:gd name="connsiteX10" fmla="*/ 396119 w 433489"/>
                <a:gd name="connsiteY10" fmla="*/ 434984 h 433489"/>
                <a:gd name="connsiteX11" fmla="*/ 429005 w 433489"/>
                <a:gd name="connsiteY11" fmla="*/ 430500 h 433489"/>
                <a:gd name="connsiteX12" fmla="*/ 433489 w 433489"/>
                <a:gd name="connsiteY12" fmla="*/ 397614 h 433489"/>
                <a:gd name="connsiteX13" fmla="*/ 234682 w 433489"/>
                <a:gd name="connsiteY13" fmla="*/ 234682 h 433489"/>
                <a:gd name="connsiteX14" fmla="*/ 70255 w 433489"/>
                <a:gd name="connsiteY14" fmla="*/ 234682 h 433489"/>
                <a:gd name="connsiteX15" fmla="*/ 70255 w 433489"/>
                <a:gd name="connsiteY15" fmla="*/ 70255 h 433489"/>
                <a:gd name="connsiteX16" fmla="*/ 234682 w 433489"/>
                <a:gd name="connsiteY16" fmla="*/ 70255 h 433489"/>
                <a:gd name="connsiteX17" fmla="*/ 234682 w 433489"/>
                <a:gd name="connsiteY17" fmla="*/ 234682 h 4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489" h="433489">
                  <a:moveTo>
                    <a:pt x="433489" y="397614"/>
                  </a:moveTo>
                  <a:lnTo>
                    <a:pt x="310916" y="275041"/>
                  </a:lnTo>
                  <a:cubicBezTo>
                    <a:pt x="304937" y="269062"/>
                    <a:pt x="294474" y="269062"/>
                    <a:pt x="285505" y="273547"/>
                  </a:cubicBezTo>
                  <a:lnTo>
                    <a:pt x="264578" y="252620"/>
                  </a:lnTo>
                  <a:cubicBezTo>
                    <a:pt x="316895" y="192828"/>
                    <a:pt x="315401" y="101646"/>
                    <a:pt x="258599" y="44844"/>
                  </a:cubicBezTo>
                  <a:cubicBezTo>
                    <a:pt x="198807" y="-14948"/>
                    <a:pt x="103140" y="-14948"/>
                    <a:pt x="44844" y="44844"/>
                  </a:cubicBezTo>
                  <a:cubicBezTo>
                    <a:pt x="-14948" y="104635"/>
                    <a:pt x="-14948" y="200302"/>
                    <a:pt x="44844" y="258599"/>
                  </a:cubicBezTo>
                  <a:cubicBezTo>
                    <a:pt x="101646" y="315401"/>
                    <a:pt x="192828" y="316895"/>
                    <a:pt x="252619" y="264578"/>
                  </a:cubicBezTo>
                  <a:lnTo>
                    <a:pt x="272052" y="287000"/>
                  </a:lnTo>
                  <a:cubicBezTo>
                    <a:pt x="267567" y="295968"/>
                    <a:pt x="267567" y="306432"/>
                    <a:pt x="273547" y="312411"/>
                  </a:cubicBezTo>
                  <a:lnTo>
                    <a:pt x="396119" y="434984"/>
                  </a:lnTo>
                  <a:cubicBezTo>
                    <a:pt x="403593" y="442458"/>
                    <a:pt x="418541" y="440963"/>
                    <a:pt x="429005" y="430500"/>
                  </a:cubicBezTo>
                  <a:cubicBezTo>
                    <a:pt x="439468" y="420036"/>
                    <a:pt x="442458" y="405088"/>
                    <a:pt x="433489" y="397614"/>
                  </a:cubicBezTo>
                  <a:close/>
                  <a:moveTo>
                    <a:pt x="234682" y="234682"/>
                  </a:moveTo>
                  <a:cubicBezTo>
                    <a:pt x="189838" y="279526"/>
                    <a:pt x="115099" y="279526"/>
                    <a:pt x="70255" y="234682"/>
                  </a:cubicBezTo>
                  <a:cubicBezTo>
                    <a:pt x="25411" y="189838"/>
                    <a:pt x="25411" y="115099"/>
                    <a:pt x="70255" y="70255"/>
                  </a:cubicBezTo>
                  <a:cubicBezTo>
                    <a:pt x="115099" y="25411"/>
                    <a:pt x="189838" y="25411"/>
                    <a:pt x="234682" y="70255"/>
                  </a:cubicBezTo>
                  <a:cubicBezTo>
                    <a:pt x="279526" y="115099"/>
                    <a:pt x="279526" y="189838"/>
                    <a:pt x="234682" y="234682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="" xmlns:a16="http://schemas.microsoft.com/office/drawing/2014/main" id="{B3BC5CDA-24D9-47CA-8302-8BD80E80F6EE}"/>
                </a:ext>
              </a:extLst>
            </p:cNvPr>
            <p:cNvSpPr/>
            <p:nvPr/>
          </p:nvSpPr>
          <p:spPr>
            <a:xfrm>
              <a:off x="2795859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7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7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7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7" y="80719"/>
                  </a:cubicBezTo>
                  <a:lnTo>
                    <a:pt x="43349" y="80719"/>
                  </a:lnTo>
                  <a:cubicBezTo>
                    <a:pt x="53813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2318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="" xmlns:a16="http://schemas.microsoft.com/office/drawing/2014/main" id="{5489C7C6-5813-4D62-A236-31533352BAB4}"/>
                </a:ext>
              </a:extLst>
            </p:cNvPr>
            <p:cNvSpPr/>
            <p:nvPr/>
          </p:nvSpPr>
          <p:spPr>
            <a:xfrm>
              <a:off x="2903484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8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8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8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8" y="80719"/>
                  </a:cubicBezTo>
                  <a:lnTo>
                    <a:pt x="43349" y="80719"/>
                  </a:lnTo>
                  <a:cubicBezTo>
                    <a:pt x="53813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3813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="" xmlns:a16="http://schemas.microsoft.com/office/drawing/2014/main" id="{7B48CD56-D1B0-4AF5-AFAB-B12909AC2D37}"/>
                </a:ext>
              </a:extLst>
            </p:cNvPr>
            <p:cNvSpPr/>
            <p:nvPr/>
          </p:nvSpPr>
          <p:spPr>
            <a:xfrm>
              <a:off x="2801838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6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="" xmlns:a16="http://schemas.microsoft.com/office/drawing/2014/main" id="{534D735E-F78D-45EB-B456-723A721EFD99}"/>
                </a:ext>
              </a:extLst>
            </p:cNvPr>
            <p:cNvSpPr/>
            <p:nvPr/>
          </p:nvSpPr>
          <p:spPr>
            <a:xfrm>
              <a:off x="2910958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6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="" xmlns:a16="http://schemas.microsoft.com/office/drawing/2014/main" id="{CF5481CC-E278-4B5B-97BB-992851CBDA73}"/>
                </a:ext>
              </a:extLst>
            </p:cNvPr>
            <p:cNvSpPr/>
            <p:nvPr/>
          </p:nvSpPr>
          <p:spPr>
            <a:xfrm>
              <a:off x="2857146" y="2041390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6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="" xmlns:a16="http://schemas.microsoft.com/office/drawing/2014/main" id="{E140A540-727B-4864-83DF-9A6D94D07DA9}"/>
                </a:ext>
              </a:extLst>
            </p:cNvPr>
            <p:cNvSpPr/>
            <p:nvPr/>
          </p:nvSpPr>
          <p:spPr>
            <a:xfrm>
              <a:off x="2849672" y="2092213"/>
              <a:ext cx="59792" cy="74739"/>
            </a:xfrm>
            <a:custGeom>
              <a:avLst/>
              <a:gdLst>
                <a:gd name="connsiteX0" fmla="*/ 62781 w 59791"/>
                <a:gd name="connsiteY0" fmla="*/ 25411 h 74739"/>
                <a:gd name="connsiteX1" fmla="*/ 62781 w 59791"/>
                <a:gd name="connsiteY1" fmla="*/ 14948 h 74739"/>
                <a:gd name="connsiteX2" fmla="*/ 44844 w 59791"/>
                <a:gd name="connsiteY2" fmla="*/ 0 h 74739"/>
                <a:gd name="connsiteX3" fmla="*/ 17937 w 59791"/>
                <a:gd name="connsiteY3" fmla="*/ 0 h 74739"/>
                <a:gd name="connsiteX4" fmla="*/ 0 w 59791"/>
                <a:gd name="connsiteY4" fmla="*/ 14948 h 74739"/>
                <a:gd name="connsiteX5" fmla="*/ 0 w 59791"/>
                <a:gd name="connsiteY5" fmla="*/ 25411 h 74739"/>
                <a:gd name="connsiteX6" fmla="*/ 10463 w 59791"/>
                <a:gd name="connsiteY6" fmla="*/ 40359 h 74739"/>
                <a:gd name="connsiteX7" fmla="*/ 10463 w 59791"/>
                <a:gd name="connsiteY7" fmla="*/ 82213 h 74739"/>
                <a:gd name="connsiteX8" fmla="*/ 17937 w 59791"/>
                <a:gd name="connsiteY8" fmla="*/ 83708 h 74739"/>
                <a:gd name="connsiteX9" fmla="*/ 44844 w 59791"/>
                <a:gd name="connsiteY9" fmla="*/ 83708 h 74739"/>
                <a:gd name="connsiteX10" fmla="*/ 52318 w 59791"/>
                <a:gd name="connsiteY10" fmla="*/ 82213 h 74739"/>
                <a:gd name="connsiteX11" fmla="*/ 52318 w 59791"/>
                <a:gd name="connsiteY11" fmla="*/ 40359 h 74739"/>
                <a:gd name="connsiteX12" fmla="*/ 62781 w 59791"/>
                <a:gd name="connsiteY12" fmla="*/ 2541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91" h="74739">
                  <a:moveTo>
                    <a:pt x="62781" y="25411"/>
                  </a:moveTo>
                  <a:lnTo>
                    <a:pt x="62781" y="14948"/>
                  </a:lnTo>
                  <a:cubicBezTo>
                    <a:pt x="62781" y="5979"/>
                    <a:pt x="53812" y="0"/>
                    <a:pt x="44844" y="0"/>
                  </a:cubicBezTo>
                  <a:lnTo>
                    <a:pt x="17937" y="0"/>
                  </a:lnTo>
                  <a:cubicBezTo>
                    <a:pt x="7474" y="0"/>
                    <a:pt x="0" y="7474"/>
                    <a:pt x="0" y="14948"/>
                  </a:cubicBezTo>
                  <a:lnTo>
                    <a:pt x="0" y="25411"/>
                  </a:lnTo>
                  <a:cubicBezTo>
                    <a:pt x="5979" y="28401"/>
                    <a:pt x="10463" y="34380"/>
                    <a:pt x="10463" y="40359"/>
                  </a:cubicBezTo>
                  <a:lnTo>
                    <a:pt x="10463" y="82213"/>
                  </a:lnTo>
                  <a:cubicBezTo>
                    <a:pt x="13453" y="83708"/>
                    <a:pt x="14948" y="83708"/>
                    <a:pt x="17937" y="83708"/>
                  </a:cubicBezTo>
                  <a:lnTo>
                    <a:pt x="44844" y="83708"/>
                  </a:lnTo>
                  <a:cubicBezTo>
                    <a:pt x="47833" y="83708"/>
                    <a:pt x="50823" y="83708"/>
                    <a:pt x="52318" y="82213"/>
                  </a:cubicBezTo>
                  <a:lnTo>
                    <a:pt x="52318" y="40359"/>
                  </a:lnTo>
                  <a:cubicBezTo>
                    <a:pt x="52318" y="34380"/>
                    <a:pt x="55307" y="28401"/>
                    <a:pt x="62781" y="25411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2418132" y="2968161"/>
            <a:ext cx="627812" cy="627812"/>
            <a:chOff x="2628443" y="2959192"/>
            <a:chExt cx="627812" cy="627812"/>
          </a:xfrm>
          <a:solidFill>
            <a:schemeClr val="accent1"/>
          </a:solidFill>
        </p:grpSpPr>
        <p:sp>
          <p:nvSpPr>
            <p:cNvPr id="37" name="Vrije vorm: vorm 36">
              <a:extLst>
                <a:ext uri="{FF2B5EF4-FFF2-40B4-BE49-F238E27FC236}">
                  <a16:creationId xmlns="" xmlns:a16="http://schemas.microsoft.com/office/drawing/2014/main" id="{813106BD-420B-43CC-A52D-2DC1304231CE}"/>
                </a:ext>
              </a:extLst>
            </p:cNvPr>
            <p:cNvSpPr/>
            <p:nvPr/>
          </p:nvSpPr>
          <p:spPr>
            <a:xfrm>
              <a:off x="2628443" y="2959192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8" y="639770"/>
                    <a:pt x="0" y="496553"/>
                    <a:pt x="0" y="319885"/>
                  </a:cubicBezTo>
                  <a:cubicBezTo>
                    <a:pt x="0" y="143217"/>
                    <a:pt x="143218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5A5A5A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8" name="Vrije vorm: vorm 37">
              <a:extLst>
                <a:ext uri="{FF2B5EF4-FFF2-40B4-BE49-F238E27FC236}">
                  <a16:creationId xmlns="" xmlns:a16="http://schemas.microsoft.com/office/drawing/2014/main" id="{3E0A381F-24CA-4770-A4CD-DE39EF505E5A}"/>
                </a:ext>
              </a:extLst>
            </p:cNvPr>
            <p:cNvSpPr/>
            <p:nvPr/>
          </p:nvSpPr>
          <p:spPr>
            <a:xfrm>
              <a:off x="2748026" y="3104186"/>
              <a:ext cx="388645" cy="373697"/>
            </a:xfrm>
            <a:custGeom>
              <a:avLst/>
              <a:gdLst>
                <a:gd name="connsiteX0" fmla="*/ 343802 w 388645"/>
                <a:gd name="connsiteY0" fmla="*/ 0 h 373697"/>
                <a:gd name="connsiteX1" fmla="*/ 56802 w 388645"/>
                <a:gd name="connsiteY1" fmla="*/ 0 h 373697"/>
                <a:gd name="connsiteX2" fmla="*/ 0 w 388645"/>
                <a:gd name="connsiteY2" fmla="*/ 56802 h 373697"/>
                <a:gd name="connsiteX3" fmla="*/ 0 w 388645"/>
                <a:gd name="connsiteY3" fmla="*/ 267567 h 373697"/>
                <a:gd name="connsiteX4" fmla="*/ 56802 w 388645"/>
                <a:gd name="connsiteY4" fmla="*/ 324369 h 373697"/>
                <a:gd name="connsiteX5" fmla="*/ 144995 w 388645"/>
                <a:gd name="connsiteY5" fmla="*/ 324369 h 373697"/>
                <a:gd name="connsiteX6" fmla="*/ 200302 w 388645"/>
                <a:gd name="connsiteY6" fmla="*/ 382666 h 373697"/>
                <a:gd name="connsiteX7" fmla="*/ 255609 w 388645"/>
                <a:gd name="connsiteY7" fmla="*/ 324369 h 373697"/>
                <a:gd name="connsiteX8" fmla="*/ 343802 w 388645"/>
                <a:gd name="connsiteY8" fmla="*/ 324369 h 373697"/>
                <a:gd name="connsiteX9" fmla="*/ 400604 w 388645"/>
                <a:gd name="connsiteY9" fmla="*/ 267567 h 373697"/>
                <a:gd name="connsiteX10" fmla="*/ 400604 w 388645"/>
                <a:gd name="connsiteY10" fmla="*/ 56802 h 373697"/>
                <a:gd name="connsiteX11" fmla="*/ 343802 w 388645"/>
                <a:gd name="connsiteY11" fmla="*/ 0 h 373697"/>
                <a:gd name="connsiteX12" fmla="*/ 113604 w 388645"/>
                <a:gd name="connsiteY12" fmla="*/ 245145 h 373697"/>
                <a:gd name="connsiteX13" fmla="*/ 173396 w 388645"/>
                <a:gd name="connsiteY13" fmla="*/ 189838 h 373697"/>
                <a:gd name="connsiteX14" fmla="*/ 139016 w 388645"/>
                <a:gd name="connsiteY14" fmla="*/ 134531 h 373697"/>
                <a:gd name="connsiteX15" fmla="*/ 200302 w 388645"/>
                <a:gd name="connsiteY15" fmla="*/ 73245 h 373697"/>
                <a:gd name="connsiteX16" fmla="*/ 261588 w 388645"/>
                <a:gd name="connsiteY16" fmla="*/ 134531 h 373697"/>
                <a:gd name="connsiteX17" fmla="*/ 227208 w 388645"/>
                <a:gd name="connsiteY17" fmla="*/ 189838 h 373697"/>
                <a:gd name="connsiteX18" fmla="*/ 287000 w 388645"/>
                <a:gd name="connsiteY18" fmla="*/ 245145 h 373697"/>
                <a:gd name="connsiteX19" fmla="*/ 113604 w 388645"/>
                <a:gd name="connsiteY19" fmla="*/ 245145 h 3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645" h="373697">
                  <a:moveTo>
                    <a:pt x="343802" y="0"/>
                  </a:moveTo>
                  <a:lnTo>
                    <a:pt x="56802" y="0"/>
                  </a:lnTo>
                  <a:cubicBezTo>
                    <a:pt x="25411" y="0"/>
                    <a:pt x="0" y="25411"/>
                    <a:pt x="0" y="56802"/>
                  </a:cubicBezTo>
                  <a:lnTo>
                    <a:pt x="0" y="267567"/>
                  </a:lnTo>
                  <a:cubicBezTo>
                    <a:pt x="0" y="298958"/>
                    <a:pt x="25411" y="324369"/>
                    <a:pt x="56802" y="324369"/>
                  </a:cubicBezTo>
                  <a:lnTo>
                    <a:pt x="144995" y="324369"/>
                  </a:lnTo>
                  <a:lnTo>
                    <a:pt x="200302" y="382666"/>
                  </a:lnTo>
                  <a:lnTo>
                    <a:pt x="255609" y="324369"/>
                  </a:lnTo>
                  <a:lnTo>
                    <a:pt x="343802" y="324369"/>
                  </a:lnTo>
                  <a:cubicBezTo>
                    <a:pt x="375192" y="324369"/>
                    <a:pt x="400604" y="298958"/>
                    <a:pt x="400604" y="267567"/>
                  </a:cubicBezTo>
                  <a:lnTo>
                    <a:pt x="400604" y="56802"/>
                  </a:lnTo>
                  <a:cubicBezTo>
                    <a:pt x="400604" y="25411"/>
                    <a:pt x="375192" y="0"/>
                    <a:pt x="343802" y="0"/>
                  </a:cubicBezTo>
                  <a:close/>
                  <a:moveTo>
                    <a:pt x="113604" y="245145"/>
                  </a:moveTo>
                  <a:cubicBezTo>
                    <a:pt x="124068" y="219734"/>
                    <a:pt x="144995" y="198807"/>
                    <a:pt x="173396" y="189838"/>
                  </a:cubicBezTo>
                  <a:cubicBezTo>
                    <a:pt x="153963" y="179375"/>
                    <a:pt x="139016" y="158448"/>
                    <a:pt x="139016" y="134531"/>
                  </a:cubicBezTo>
                  <a:cubicBezTo>
                    <a:pt x="139016" y="100151"/>
                    <a:pt x="165922" y="73245"/>
                    <a:pt x="200302" y="73245"/>
                  </a:cubicBezTo>
                  <a:cubicBezTo>
                    <a:pt x="234682" y="73245"/>
                    <a:pt x="261588" y="100151"/>
                    <a:pt x="261588" y="134531"/>
                  </a:cubicBezTo>
                  <a:cubicBezTo>
                    <a:pt x="261588" y="158448"/>
                    <a:pt x="248135" y="179375"/>
                    <a:pt x="227208" y="189838"/>
                  </a:cubicBezTo>
                  <a:cubicBezTo>
                    <a:pt x="254114" y="198807"/>
                    <a:pt x="276536" y="218239"/>
                    <a:pt x="287000" y="245145"/>
                  </a:cubicBezTo>
                  <a:lnTo>
                    <a:pt x="113604" y="245145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1446518" y="1882943"/>
            <a:ext cx="627812" cy="642760"/>
            <a:chOff x="1656829" y="1873974"/>
            <a:chExt cx="627812" cy="642760"/>
          </a:xfrm>
          <a:solidFill>
            <a:schemeClr val="accent1"/>
          </a:solidFill>
        </p:grpSpPr>
        <p:sp>
          <p:nvSpPr>
            <p:cNvPr id="40" name="Vrije vorm: vorm 39">
              <a:extLst>
                <a:ext uri="{FF2B5EF4-FFF2-40B4-BE49-F238E27FC236}">
                  <a16:creationId xmlns="" xmlns:a16="http://schemas.microsoft.com/office/drawing/2014/main" id="{56F3F123-92B7-4E4C-94AA-FA1B3A6031B3}"/>
                </a:ext>
              </a:extLst>
            </p:cNvPr>
            <p:cNvSpPr/>
            <p:nvPr/>
          </p:nvSpPr>
          <p:spPr>
            <a:xfrm>
              <a:off x="1656829" y="1873974"/>
              <a:ext cx="627812" cy="642760"/>
            </a:xfrm>
            <a:custGeom>
              <a:avLst/>
              <a:gdLst>
                <a:gd name="connsiteX0" fmla="*/ 0 w 627811"/>
                <a:gd name="connsiteY0" fmla="*/ 321380 h 642759"/>
                <a:gd name="connsiteX1" fmla="*/ 318390 w 627811"/>
                <a:gd name="connsiteY1" fmla="*/ 0 h 642759"/>
                <a:gd name="connsiteX2" fmla="*/ 635286 w 627811"/>
                <a:gd name="connsiteY2" fmla="*/ 321380 h 642759"/>
                <a:gd name="connsiteX3" fmla="*/ 318390 w 627811"/>
                <a:gd name="connsiteY3" fmla="*/ 642760 h 642759"/>
                <a:gd name="connsiteX4" fmla="*/ 0 w 627811"/>
                <a:gd name="connsiteY4" fmla="*/ 321380 h 642759"/>
                <a:gd name="connsiteX5" fmla="*/ 0 w 627811"/>
                <a:gd name="connsiteY5" fmla="*/ 321380 h 6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811" h="642759">
                  <a:moveTo>
                    <a:pt x="0" y="321380"/>
                  </a:moveTo>
                  <a:cubicBezTo>
                    <a:pt x="0" y="143500"/>
                    <a:pt x="143500" y="0"/>
                    <a:pt x="318390" y="0"/>
                  </a:cubicBezTo>
                  <a:cubicBezTo>
                    <a:pt x="493281" y="0"/>
                    <a:pt x="635286" y="143500"/>
                    <a:pt x="635286" y="321380"/>
                  </a:cubicBezTo>
                  <a:cubicBezTo>
                    <a:pt x="635286" y="499260"/>
                    <a:pt x="493281" y="642760"/>
                    <a:pt x="318390" y="642760"/>
                  </a:cubicBezTo>
                  <a:cubicBezTo>
                    <a:pt x="143500" y="642760"/>
                    <a:pt x="0" y="499260"/>
                    <a:pt x="0" y="321380"/>
                  </a:cubicBezTo>
                  <a:lnTo>
                    <a:pt x="0" y="321380"/>
                  </a:lnTo>
                  <a:close/>
                </a:path>
              </a:pathLst>
            </a:custGeom>
            <a:solidFill>
              <a:srgbClr val="BE2D24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1" name="Vrije vorm: vorm 40">
              <a:extLst>
                <a:ext uri="{FF2B5EF4-FFF2-40B4-BE49-F238E27FC236}">
                  <a16:creationId xmlns="" xmlns:a16="http://schemas.microsoft.com/office/drawing/2014/main" id="{E7F3ECB7-E5E8-4D24-9267-89DE81788CCA}"/>
                </a:ext>
              </a:extLst>
            </p:cNvPr>
            <p:cNvSpPr/>
            <p:nvPr/>
          </p:nvSpPr>
          <p:spPr>
            <a:xfrm>
              <a:off x="1753991" y="1975620"/>
              <a:ext cx="433489" cy="433489"/>
            </a:xfrm>
            <a:custGeom>
              <a:avLst/>
              <a:gdLst>
                <a:gd name="connsiteX0" fmla="*/ 433489 w 433489"/>
                <a:gd name="connsiteY0" fmla="*/ 397614 h 433489"/>
                <a:gd name="connsiteX1" fmla="*/ 310916 w 433489"/>
                <a:gd name="connsiteY1" fmla="*/ 275041 h 433489"/>
                <a:gd name="connsiteX2" fmla="*/ 285505 w 433489"/>
                <a:gd name="connsiteY2" fmla="*/ 273547 h 433489"/>
                <a:gd name="connsiteX3" fmla="*/ 264578 w 433489"/>
                <a:gd name="connsiteY3" fmla="*/ 252620 h 433489"/>
                <a:gd name="connsiteX4" fmla="*/ 258599 w 433489"/>
                <a:gd name="connsiteY4" fmla="*/ 44844 h 433489"/>
                <a:gd name="connsiteX5" fmla="*/ 44844 w 433489"/>
                <a:gd name="connsiteY5" fmla="*/ 44844 h 433489"/>
                <a:gd name="connsiteX6" fmla="*/ 44844 w 433489"/>
                <a:gd name="connsiteY6" fmla="*/ 258599 h 433489"/>
                <a:gd name="connsiteX7" fmla="*/ 252620 w 433489"/>
                <a:gd name="connsiteY7" fmla="*/ 264578 h 433489"/>
                <a:gd name="connsiteX8" fmla="*/ 273547 w 433489"/>
                <a:gd name="connsiteY8" fmla="*/ 285505 h 433489"/>
                <a:gd name="connsiteX9" fmla="*/ 275041 w 433489"/>
                <a:gd name="connsiteY9" fmla="*/ 310916 h 433489"/>
                <a:gd name="connsiteX10" fmla="*/ 397614 w 433489"/>
                <a:gd name="connsiteY10" fmla="*/ 433489 h 433489"/>
                <a:gd name="connsiteX11" fmla="*/ 430500 w 433489"/>
                <a:gd name="connsiteY11" fmla="*/ 429005 h 433489"/>
                <a:gd name="connsiteX12" fmla="*/ 433489 w 433489"/>
                <a:gd name="connsiteY12" fmla="*/ 397614 h 433489"/>
                <a:gd name="connsiteX13" fmla="*/ 233187 w 433489"/>
                <a:gd name="connsiteY13" fmla="*/ 234682 h 433489"/>
                <a:gd name="connsiteX14" fmla="*/ 68760 w 433489"/>
                <a:gd name="connsiteY14" fmla="*/ 234682 h 433489"/>
                <a:gd name="connsiteX15" fmla="*/ 68760 w 433489"/>
                <a:gd name="connsiteY15" fmla="*/ 70255 h 433489"/>
                <a:gd name="connsiteX16" fmla="*/ 233187 w 433489"/>
                <a:gd name="connsiteY16" fmla="*/ 70255 h 433489"/>
                <a:gd name="connsiteX17" fmla="*/ 233187 w 433489"/>
                <a:gd name="connsiteY17" fmla="*/ 234682 h 4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489" h="433489">
                  <a:moveTo>
                    <a:pt x="433489" y="397614"/>
                  </a:moveTo>
                  <a:lnTo>
                    <a:pt x="310916" y="275041"/>
                  </a:lnTo>
                  <a:cubicBezTo>
                    <a:pt x="304937" y="269062"/>
                    <a:pt x="294474" y="269062"/>
                    <a:pt x="285505" y="273547"/>
                  </a:cubicBezTo>
                  <a:lnTo>
                    <a:pt x="264578" y="252620"/>
                  </a:lnTo>
                  <a:cubicBezTo>
                    <a:pt x="316895" y="192828"/>
                    <a:pt x="315401" y="101646"/>
                    <a:pt x="258599" y="44844"/>
                  </a:cubicBezTo>
                  <a:cubicBezTo>
                    <a:pt x="198807" y="-14948"/>
                    <a:pt x="103141" y="-14948"/>
                    <a:pt x="44844" y="44844"/>
                  </a:cubicBezTo>
                  <a:cubicBezTo>
                    <a:pt x="-14948" y="104635"/>
                    <a:pt x="-14948" y="200302"/>
                    <a:pt x="44844" y="258599"/>
                  </a:cubicBezTo>
                  <a:cubicBezTo>
                    <a:pt x="101646" y="315401"/>
                    <a:pt x="192828" y="316895"/>
                    <a:pt x="252620" y="264578"/>
                  </a:cubicBezTo>
                  <a:lnTo>
                    <a:pt x="273547" y="285505"/>
                  </a:lnTo>
                  <a:cubicBezTo>
                    <a:pt x="269062" y="294474"/>
                    <a:pt x="269062" y="304937"/>
                    <a:pt x="275041" y="310916"/>
                  </a:cubicBezTo>
                  <a:lnTo>
                    <a:pt x="397614" y="433489"/>
                  </a:lnTo>
                  <a:cubicBezTo>
                    <a:pt x="405088" y="440963"/>
                    <a:pt x="420036" y="439468"/>
                    <a:pt x="430500" y="429005"/>
                  </a:cubicBezTo>
                  <a:cubicBezTo>
                    <a:pt x="439468" y="420036"/>
                    <a:pt x="440963" y="405088"/>
                    <a:pt x="433489" y="397614"/>
                  </a:cubicBezTo>
                  <a:close/>
                  <a:moveTo>
                    <a:pt x="233187" y="234682"/>
                  </a:moveTo>
                  <a:cubicBezTo>
                    <a:pt x="188344" y="279526"/>
                    <a:pt x="113604" y="279526"/>
                    <a:pt x="68760" y="234682"/>
                  </a:cubicBezTo>
                  <a:cubicBezTo>
                    <a:pt x="23917" y="189838"/>
                    <a:pt x="23917" y="115099"/>
                    <a:pt x="68760" y="70255"/>
                  </a:cubicBezTo>
                  <a:cubicBezTo>
                    <a:pt x="113604" y="25411"/>
                    <a:pt x="188344" y="25411"/>
                    <a:pt x="233187" y="70255"/>
                  </a:cubicBezTo>
                  <a:cubicBezTo>
                    <a:pt x="279526" y="115099"/>
                    <a:pt x="279526" y="189838"/>
                    <a:pt x="233187" y="234682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" name="Vrije vorm: vorm 41">
              <a:extLst>
                <a:ext uri="{FF2B5EF4-FFF2-40B4-BE49-F238E27FC236}">
                  <a16:creationId xmlns="" xmlns:a16="http://schemas.microsoft.com/office/drawing/2014/main" id="{C3DB7D44-6884-40DC-ACE4-1C7D3D9FBF1C}"/>
                </a:ext>
              </a:extLst>
            </p:cNvPr>
            <p:cNvSpPr/>
            <p:nvPr/>
          </p:nvSpPr>
          <p:spPr>
            <a:xfrm>
              <a:off x="1818267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7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7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7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7" y="80719"/>
                  </a:cubicBezTo>
                  <a:lnTo>
                    <a:pt x="43349" y="80719"/>
                  </a:lnTo>
                  <a:cubicBezTo>
                    <a:pt x="53812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3812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="" xmlns:a16="http://schemas.microsoft.com/office/drawing/2014/main" id="{BB019EB3-B397-47A4-BBB9-7165D8643D92}"/>
                </a:ext>
              </a:extLst>
            </p:cNvPr>
            <p:cNvSpPr/>
            <p:nvPr/>
          </p:nvSpPr>
          <p:spPr>
            <a:xfrm>
              <a:off x="1927386" y="2119120"/>
              <a:ext cx="59792" cy="74739"/>
            </a:xfrm>
            <a:custGeom>
              <a:avLst/>
              <a:gdLst>
                <a:gd name="connsiteX0" fmla="*/ 43349 w 59791"/>
                <a:gd name="connsiteY0" fmla="*/ 0 h 74739"/>
                <a:gd name="connsiteX1" fmla="*/ 17938 w 59791"/>
                <a:gd name="connsiteY1" fmla="*/ 0 h 74739"/>
                <a:gd name="connsiteX2" fmla="*/ 0 w 59791"/>
                <a:gd name="connsiteY2" fmla="*/ 14948 h 74739"/>
                <a:gd name="connsiteX3" fmla="*/ 0 w 59791"/>
                <a:gd name="connsiteY3" fmla="*/ 65771 h 74739"/>
                <a:gd name="connsiteX4" fmla="*/ 17938 w 59791"/>
                <a:gd name="connsiteY4" fmla="*/ 80719 h 74739"/>
                <a:gd name="connsiteX5" fmla="*/ 43349 w 59791"/>
                <a:gd name="connsiteY5" fmla="*/ 80719 h 74739"/>
                <a:gd name="connsiteX6" fmla="*/ 61286 w 59791"/>
                <a:gd name="connsiteY6" fmla="*/ 65771 h 74739"/>
                <a:gd name="connsiteX7" fmla="*/ 61286 w 59791"/>
                <a:gd name="connsiteY7" fmla="*/ 14948 h 74739"/>
                <a:gd name="connsiteX8" fmla="*/ 43349 w 59791"/>
                <a:gd name="connsiteY8" fmla="*/ 0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91" h="74739">
                  <a:moveTo>
                    <a:pt x="43349" y="0"/>
                  </a:moveTo>
                  <a:lnTo>
                    <a:pt x="17938" y="0"/>
                  </a:lnTo>
                  <a:cubicBezTo>
                    <a:pt x="7474" y="0"/>
                    <a:pt x="0" y="5979"/>
                    <a:pt x="0" y="14948"/>
                  </a:cubicBezTo>
                  <a:lnTo>
                    <a:pt x="0" y="65771"/>
                  </a:lnTo>
                  <a:cubicBezTo>
                    <a:pt x="0" y="73245"/>
                    <a:pt x="7474" y="80719"/>
                    <a:pt x="17938" y="80719"/>
                  </a:cubicBezTo>
                  <a:lnTo>
                    <a:pt x="43349" y="80719"/>
                  </a:lnTo>
                  <a:cubicBezTo>
                    <a:pt x="53812" y="80719"/>
                    <a:pt x="61286" y="74740"/>
                    <a:pt x="61286" y="65771"/>
                  </a:cubicBezTo>
                  <a:lnTo>
                    <a:pt x="61286" y="14948"/>
                  </a:lnTo>
                  <a:cubicBezTo>
                    <a:pt x="61286" y="7474"/>
                    <a:pt x="52318" y="0"/>
                    <a:pt x="43349" y="0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="" xmlns:a16="http://schemas.microsoft.com/office/drawing/2014/main" id="{4CC90B11-3686-4273-88C2-03300969A9A4}"/>
                </a:ext>
              </a:extLst>
            </p:cNvPr>
            <p:cNvSpPr/>
            <p:nvPr/>
          </p:nvSpPr>
          <p:spPr>
            <a:xfrm>
              <a:off x="1825741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5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6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="" xmlns:a16="http://schemas.microsoft.com/office/drawing/2014/main" id="{0A9AAA69-88DE-45FF-B82A-5E4CCD7DB04B}"/>
                </a:ext>
              </a:extLst>
            </p:cNvPr>
            <p:cNvSpPr/>
            <p:nvPr/>
          </p:nvSpPr>
          <p:spPr>
            <a:xfrm>
              <a:off x="1933365" y="2065307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5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="" xmlns:a16="http://schemas.microsoft.com/office/drawing/2014/main" id="{C39218EC-18E1-499E-B94F-8149E0054A30}"/>
                </a:ext>
              </a:extLst>
            </p:cNvPr>
            <p:cNvSpPr/>
            <p:nvPr/>
          </p:nvSpPr>
          <p:spPr>
            <a:xfrm>
              <a:off x="1879553" y="2041390"/>
              <a:ext cx="44844" cy="44844"/>
            </a:xfrm>
            <a:custGeom>
              <a:avLst/>
              <a:gdLst>
                <a:gd name="connsiteX0" fmla="*/ 47833 w 44843"/>
                <a:gd name="connsiteY0" fmla="*/ 23917 h 44843"/>
                <a:gd name="connsiteX1" fmla="*/ 23917 w 44843"/>
                <a:gd name="connsiteY1" fmla="*/ 47833 h 44843"/>
                <a:gd name="connsiteX2" fmla="*/ 0 w 44843"/>
                <a:gd name="connsiteY2" fmla="*/ 23917 h 44843"/>
                <a:gd name="connsiteX3" fmla="*/ 23917 w 44843"/>
                <a:gd name="connsiteY3" fmla="*/ 0 h 44843"/>
                <a:gd name="connsiteX4" fmla="*/ 47833 w 44843"/>
                <a:gd name="connsiteY4" fmla="*/ 23917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43" h="44843">
                  <a:moveTo>
                    <a:pt x="47833" y="23917"/>
                  </a:moveTo>
                  <a:cubicBezTo>
                    <a:pt x="47833" y="37125"/>
                    <a:pt x="37125" y="47833"/>
                    <a:pt x="23917" y="47833"/>
                  </a:cubicBezTo>
                  <a:cubicBezTo>
                    <a:pt x="10708" y="47833"/>
                    <a:pt x="0" y="37125"/>
                    <a:pt x="0" y="23917"/>
                  </a:cubicBezTo>
                  <a:cubicBezTo>
                    <a:pt x="0" y="10708"/>
                    <a:pt x="10708" y="0"/>
                    <a:pt x="23917" y="0"/>
                  </a:cubicBezTo>
                  <a:cubicBezTo>
                    <a:pt x="37125" y="0"/>
                    <a:pt x="47833" y="10708"/>
                    <a:pt x="47833" y="23917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="" xmlns:a16="http://schemas.microsoft.com/office/drawing/2014/main" id="{6CDE9E2E-1828-472C-8821-17F184A86B47}"/>
                </a:ext>
              </a:extLst>
            </p:cNvPr>
            <p:cNvSpPr/>
            <p:nvPr/>
          </p:nvSpPr>
          <p:spPr>
            <a:xfrm>
              <a:off x="1872079" y="2092213"/>
              <a:ext cx="59792" cy="74739"/>
            </a:xfrm>
            <a:custGeom>
              <a:avLst/>
              <a:gdLst>
                <a:gd name="connsiteX0" fmla="*/ 62781 w 59791"/>
                <a:gd name="connsiteY0" fmla="*/ 25411 h 74739"/>
                <a:gd name="connsiteX1" fmla="*/ 62781 w 59791"/>
                <a:gd name="connsiteY1" fmla="*/ 14948 h 74739"/>
                <a:gd name="connsiteX2" fmla="*/ 44844 w 59791"/>
                <a:gd name="connsiteY2" fmla="*/ 0 h 74739"/>
                <a:gd name="connsiteX3" fmla="*/ 17937 w 59791"/>
                <a:gd name="connsiteY3" fmla="*/ 0 h 74739"/>
                <a:gd name="connsiteX4" fmla="*/ 0 w 59791"/>
                <a:gd name="connsiteY4" fmla="*/ 14948 h 74739"/>
                <a:gd name="connsiteX5" fmla="*/ 0 w 59791"/>
                <a:gd name="connsiteY5" fmla="*/ 25411 h 74739"/>
                <a:gd name="connsiteX6" fmla="*/ 10463 w 59791"/>
                <a:gd name="connsiteY6" fmla="*/ 40359 h 74739"/>
                <a:gd name="connsiteX7" fmla="*/ 10463 w 59791"/>
                <a:gd name="connsiteY7" fmla="*/ 82213 h 74739"/>
                <a:gd name="connsiteX8" fmla="*/ 17937 w 59791"/>
                <a:gd name="connsiteY8" fmla="*/ 83708 h 74739"/>
                <a:gd name="connsiteX9" fmla="*/ 44844 w 59791"/>
                <a:gd name="connsiteY9" fmla="*/ 83708 h 74739"/>
                <a:gd name="connsiteX10" fmla="*/ 52318 w 59791"/>
                <a:gd name="connsiteY10" fmla="*/ 82213 h 74739"/>
                <a:gd name="connsiteX11" fmla="*/ 52318 w 59791"/>
                <a:gd name="connsiteY11" fmla="*/ 40359 h 74739"/>
                <a:gd name="connsiteX12" fmla="*/ 62781 w 59791"/>
                <a:gd name="connsiteY12" fmla="*/ 2541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91" h="74739">
                  <a:moveTo>
                    <a:pt x="62781" y="25411"/>
                  </a:moveTo>
                  <a:lnTo>
                    <a:pt x="62781" y="14948"/>
                  </a:lnTo>
                  <a:cubicBezTo>
                    <a:pt x="62781" y="5979"/>
                    <a:pt x="53812" y="0"/>
                    <a:pt x="44844" y="0"/>
                  </a:cubicBezTo>
                  <a:lnTo>
                    <a:pt x="17937" y="0"/>
                  </a:lnTo>
                  <a:cubicBezTo>
                    <a:pt x="7474" y="0"/>
                    <a:pt x="0" y="7474"/>
                    <a:pt x="0" y="14948"/>
                  </a:cubicBezTo>
                  <a:lnTo>
                    <a:pt x="0" y="25411"/>
                  </a:lnTo>
                  <a:cubicBezTo>
                    <a:pt x="5979" y="28401"/>
                    <a:pt x="10463" y="34380"/>
                    <a:pt x="10463" y="40359"/>
                  </a:cubicBezTo>
                  <a:lnTo>
                    <a:pt x="10463" y="82213"/>
                  </a:lnTo>
                  <a:cubicBezTo>
                    <a:pt x="13453" y="83708"/>
                    <a:pt x="14948" y="83708"/>
                    <a:pt x="17937" y="83708"/>
                  </a:cubicBezTo>
                  <a:lnTo>
                    <a:pt x="44844" y="83708"/>
                  </a:lnTo>
                  <a:cubicBezTo>
                    <a:pt x="47833" y="83708"/>
                    <a:pt x="50823" y="83708"/>
                    <a:pt x="52318" y="82213"/>
                  </a:cubicBezTo>
                  <a:lnTo>
                    <a:pt x="52318" y="40359"/>
                  </a:lnTo>
                  <a:cubicBezTo>
                    <a:pt x="52318" y="34380"/>
                    <a:pt x="56802" y="28401"/>
                    <a:pt x="62781" y="25411"/>
                  </a:cubicBezTo>
                  <a:close/>
                </a:path>
              </a:pathLst>
            </a:custGeom>
            <a:solidFill>
              <a:srgbClr val="FFFFFF"/>
            </a:solidFill>
            <a:ln w="6181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1440539" y="2968161"/>
            <a:ext cx="627812" cy="627812"/>
            <a:chOff x="1650850" y="2959192"/>
            <a:chExt cx="627812" cy="627812"/>
          </a:xfrm>
          <a:solidFill>
            <a:schemeClr val="accent1"/>
          </a:solidFill>
        </p:grpSpPr>
        <p:sp>
          <p:nvSpPr>
            <p:cNvPr id="49" name="Vrije vorm: vorm 48">
              <a:extLst>
                <a:ext uri="{FF2B5EF4-FFF2-40B4-BE49-F238E27FC236}">
                  <a16:creationId xmlns="" xmlns:a16="http://schemas.microsoft.com/office/drawing/2014/main" id="{945890AF-82A0-441E-A7D5-A8405571A1CD}"/>
                </a:ext>
              </a:extLst>
            </p:cNvPr>
            <p:cNvSpPr/>
            <p:nvPr/>
          </p:nvSpPr>
          <p:spPr>
            <a:xfrm>
              <a:off x="1650850" y="2959192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7" y="639770"/>
                    <a:pt x="0" y="496553"/>
                    <a:pt x="0" y="319885"/>
                  </a:cubicBezTo>
                  <a:cubicBezTo>
                    <a:pt x="0" y="143217"/>
                    <a:pt x="143217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BE2D24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="" xmlns:a16="http://schemas.microsoft.com/office/drawing/2014/main" id="{6F7BA17C-093A-4DD2-8CAF-EE6195EFA0FD}"/>
                </a:ext>
              </a:extLst>
            </p:cNvPr>
            <p:cNvSpPr/>
            <p:nvPr/>
          </p:nvSpPr>
          <p:spPr>
            <a:xfrm>
              <a:off x="1770433" y="3104186"/>
              <a:ext cx="388645" cy="373697"/>
            </a:xfrm>
            <a:custGeom>
              <a:avLst/>
              <a:gdLst>
                <a:gd name="connsiteX0" fmla="*/ 345296 w 388645"/>
                <a:gd name="connsiteY0" fmla="*/ 0 h 373697"/>
                <a:gd name="connsiteX1" fmla="*/ 56802 w 388645"/>
                <a:gd name="connsiteY1" fmla="*/ 0 h 373697"/>
                <a:gd name="connsiteX2" fmla="*/ 0 w 388645"/>
                <a:gd name="connsiteY2" fmla="*/ 56802 h 373697"/>
                <a:gd name="connsiteX3" fmla="*/ 0 w 388645"/>
                <a:gd name="connsiteY3" fmla="*/ 267567 h 373697"/>
                <a:gd name="connsiteX4" fmla="*/ 56802 w 388645"/>
                <a:gd name="connsiteY4" fmla="*/ 324369 h 373697"/>
                <a:gd name="connsiteX5" fmla="*/ 144995 w 388645"/>
                <a:gd name="connsiteY5" fmla="*/ 324369 h 373697"/>
                <a:gd name="connsiteX6" fmla="*/ 200302 w 388645"/>
                <a:gd name="connsiteY6" fmla="*/ 382666 h 373697"/>
                <a:gd name="connsiteX7" fmla="*/ 255609 w 388645"/>
                <a:gd name="connsiteY7" fmla="*/ 324369 h 373697"/>
                <a:gd name="connsiteX8" fmla="*/ 343802 w 388645"/>
                <a:gd name="connsiteY8" fmla="*/ 324369 h 373697"/>
                <a:gd name="connsiteX9" fmla="*/ 400604 w 388645"/>
                <a:gd name="connsiteY9" fmla="*/ 267567 h 373697"/>
                <a:gd name="connsiteX10" fmla="*/ 400604 w 388645"/>
                <a:gd name="connsiteY10" fmla="*/ 56802 h 373697"/>
                <a:gd name="connsiteX11" fmla="*/ 345296 w 388645"/>
                <a:gd name="connsiteY11" fmla="*/ 0 h 373697"/>
                <a:gd name="connsiteX12" fmla="*/ 113604 w 388645"/>
                <a:gd name="connsiteY12" fmla="*/ 245145 h 373697"/>
                <a:gd name="connsiteX13" fmla="*/ 173396 w 388645"/>
                <a:gd name="connsiteY13" fmla="*/ 189838 h 373697"/>
                <a:gd name="connsiteX14" fmla="*/ 139016 w 388645"/>
                <a:gd name="connsiteY14" fmla="*/ 134531 h 373697"/>
                <a:gd name="connsiteX15" fmla="*/ 200302 w 388645"/>
                <a:gd name="connsiteY15" fmla="*/ 73245 h 373697"/>
                <a:gd name="connsiteX16" fmla="*/ 261588 w 388645"/>
                <a:gd name="connsiteY16" fmla="*/ 134531 h 373697"/>
                <a:gd name="connsiteX17" fmla="*/ 227208 w 388645"/>
                <a:gd name="connsiteY17" fmla="*/ 189838 h 373697"/>
                <a:gd name="connsiteX18" fmla="*/ 287000 w 388645"/>
                <a:gd name="connsiteY18" fmla="*/ 245145 h 373697"/>
                <a:gd name="connsiteX19" fmla="*/ 113604 w 388645"/>
                <a:gd name="connsiteY19" fmla="*/ 245145 h 3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645" h="373697">
                  <a:moveTo>
                    <a:pt x="345296" y="0"/>
                  </a:moveTo>
                  <a:lnTo>
                    <a:pt x="56802" y="0"/>
                  </a:lnTo>
                  <a:cubicBezTo>
                    <a:pt x="25411" y="0"/>
                    <a:pt x="0" y="25411"/>
                    <a:pt x="0" y="56802"/>
                  </a:cubicBezTo>
                  <a:lnTo>
                    <a:pt x="0" y="267567"/>
                  </a:lnTo>
                  <a:cubicBezTo>
                    <a:pt x="0" y="298958"/>
                    <a:pt x="25411" y="324369"/>
                    <a:pt x="56802" y="324369"/>
                  </a:cubicBezTo>
                  <a:lnTo>
                    <a:pt x="144995" y="324369"/>
                  </a:lnTo>
                  <a:lnTo>
                    <a:pt x="200302" y="382666"/>
                  </a:lnTo>
                  <a:lnTo>
                    <a:pt x="255609" y="324369"/>
                  </a:lnTo>
                  <a:lnTo>
                    <a:pt x="343802" y="324369"/>
                  </a:lnTo>
                  <a:cubicBezTo>
                    <a:pt x="375192" y="324369"/>
                    <a:pt x="400604" y="298958"/>
                    <a:pt x="400604" y="267567"/>
                  </a:cubicBezTo>
                  <a:lnTo>
                    <a:pt x="400604" y="56802"/>
                  </a:lnTo>
                  <a:cubicBezTo>
                    <a:pt x="402099" y="25411"/>
                    <a:pt x="376687" y="0"/>
                    <a:pt x="345296" y="0"/>
                  </a:cubicBezTo>
                  <a:close/>
                  <a:moveTo>
                    <a:pt x="113604" y="245145"/>
                  </a:moveTo>
                  <a:cubicBezTo>
                    <a:pt x="124068" y="219734"/>
                    <a:pt x="144995" y="198807"/>
                    <a:pt x="173396" y="189838"/>
                  </a:cubicBezTo>
                  <a:cubicBezTo>
                    <a:pt x="153963" y="179375"/>
                    <a:pt x="139016" y="158448"/>
                    <a:pt x="139016" y="134531"/>
                  </a:cubicBezTo>
                  <a:cubicBezTo>
                    <a:pt x="139016" y="100151"/>
                    <a:pt x="165922" y="73245"/>
                    <a:pt x="200302" y="73245"/>
                  </a:cubicBezTo>
                  <a:cubicBezTo>
                    <a:pt x="234682" y="73245"/>
                    <a:pt x="261588" y="100151"/>
                    <a:pt x="261588" y="134531"/>
                  </a:cubicBezTo>
                  <a:cubicBezTo>
                    <a:pt x="261588" y="158448"/>
                    <a:pt x="248135" y="179375"/>
                    <a:pt x="227208" y="189838"/>
                  </a:cubicBezTo>
                  <a:cubicBezTo>
                    <a:pt x="254114" y="198807"/>
                    <a:pt x="276536" y="218239"/>
                    <a:pt x="287000" y="245145"/>
                  </a:cubicBezTo>
                  <a:lnTo>
                    <a:pt x="113604" y="245145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449493" y="2968161"/>
            <a:ext cx="627812" cy="627812"/>
            <a:chOff x="659804" y="2959192"/>
            <a:chExt cx="627812" cy="627812"/>
          </a:xfrm>
          <a:solidFill>
            <a:schemeClr val="accent1"/>
          </a:solidFill>
        </p:grpSpPr>
        <p:sp>
          <p:nvSpPr>
            <p:cNvPr id="52" name="Vrije vorm: vorm 51">
              <a:extLst>
                <a:ext uri="{FF2B5EF4-FFF2-40B4-BE49-F238E27FC236}">
                  <a16:creationId xmlns="" xmlns:a16="http://schemas.microsoft.com/office/drawing/2014/main" id="{DA683A80-0764-4F6C-A2BB-3B67403DABBC}"/>
                </a:ext>
              </a:extLst>
            </p:cNvPr>
            <p:cNvSpPr/>
            <p:nvPr/>
          </p:nvSpPr>
          <p:spPr>
            <a:xfrm>
              <a:off x="659804" y="2959192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7" y="639770"/>
                    <a:pt x="0" y="496553"/>
                    <a:pt x="0" y="319885"/>
                  </a:cubicBezTo>
                  <a:cubicBezTo>
                    <a:pt x="0" y="143217"/>
                    <a:pt x="143217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E2261D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53" name="Vrije vorm: vorm 52">
              <a:extLst>
                <a:ext uri="{FF2B5EF4-FFF2-40B4-BE49-F238E27FC236}">
                  <a16:creationId xmlns="" xmlns:a16="http://schemas.microsoft.com/office/drawing/2014/main" id="{96659BF1-59DA-4D9C-B29E-E0A8490C8070}"/>
                </a:ext>
              </a:extLst>
            </p:cNvPr>
            <p:cNvSpPr/>
            <p:nvPr/>
          </p:nvSpPr>
          <p:spPr>
            <a:xfrm>
              <a:off x="779388" y="3104186"/>
              <a:ext cx="388645" cy="373697"/>
            </a:xfrm>
            <a:custGeom>
              <a:avLst/>
              <a:gdLst>
                <a:gd name="connsiteX0" fmla="*/ 343802 w 388645"/>
                <a:gd name="connsiteY0" fmla="*/ 0 h 373697"/>
                <a:gd name="connsiteX1" fmla="*/ 56802 w 388645"/>
                <a:gd name="connsiteY1" fmla="*/ 0 h 373697"/>
                <a:gd name="connsiteX2" fmla="*/ 0 w 388645"/>
                <a:gd name="connsiteY2" fmla="*/ 56802 h 373697"/>
                <a:gd name="connsiteX3" fmla="*/ 0 w 388645"/>
                <a:gd name="connsiteY3" fmla="*/ 267567 h 373697"/>
                <a:gd name="connsiteX4" fmla="*/ 56802 w 388645"/>
                <a:gd name="connsiteY4" fmla="*/ 324369 h 373697"/>
                <a:gd name="connsiteX5" fmla="*/ 144995 w 388645"/>
                <a:gd name="connsiteY5" fmla="*/ 324369 h 373697"/>
                <a:gd name="connsiteX6" fmla="*/ 200302 w 388645"/>
                <a:gd name="connsiteY6" fmla="*/ 382666 h 373697"/>
                <a:gd name="connsiteX7" fmla="*/ 255609 w 388645"/>
                <a:gd name="connsiteY7" fmla="*/ 324369 h 373697"/>
                <a:gd name="connsiteX8" fmla="*/ 343802 w 388645"/>
                <a:gd name="connsiteY8" fmla="*/ 324369 h 373697"/>
                <a:gd name="connsiteX9" fmla="*/ 400604 w 388645"/>
                <a:gd name="connsiteY9" fmla="*/ 267567 h 373697"/>
                <a:gd name="connsiteX10" fmla="*/ 400604 w 388645"/>
                <a:gd name="connsiteY10" fmla="*/ 56802 h 373697"/>
                <a:gd name="connsiteX11" fmla="*/ 343802 w 388645"/>
                <a:gd name="connsiteY11" fmla="*/ 0 h 373697"/>
                <a:gd name="connsiteX12" fmla="*/ 112109 w 388645"/>
                <a:gd name="connsiteY12" fmla="*/ 245145 h 373697"/>
                <a:gd name="connsiteX13" fmla="*/ 171901 w 388645"/>
                <a:gd name="connsiteY13" fmla="*/ 189838 h 373697"/>
                <a:gd name="connsiteX14" fmla="*/ 137521 w 388645"/>
                <a:gd name="connsiteY14" fmla="*/ 134531 h 373697"/>
                <a:gd name="connsiteX15" fmla="*/ 198807 w 388645"/>
                <a:gd name="connsiteY15" fmla="*/ 73245 h 373697"/>
                <a:gd name="connsiteX16" fmla="*/ 260093 w 388645"/>
                <a:gd name="connsiteY16" fmla="*/ 134531 h 373697"/>
                <a:gd name="connsiteX17" fmla="*/ 225713 w 388645"/>
                <a:gd name="connsiteY17" fmla="*/ 189838 h 373697"/>
                <a:gd name="connsiteX18" fmla="*/ 285505 w 388645"/>
                <a:gd name="connsiteY18" fmla="*/ 245145 h 373697"/>
                <a:gd name="connsiteX19" fmla="*/ 112109 w 388645"/>
                <a:gd name="connsiteY19" fmla="*/ 245145 h 3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645" h="373697">
                  <a:moveTo>
                    <a:pt x="343802" y="0"/>
                  </a:moveTo>
                  <a:lnTo>
                    <a:pt x="56802" y="0"/>
                  </a:lnTo>
                  <a:cubicBezTo>
                    <a:pt x="25411" y="0"/>
                    <a:pt x="0" y="25411"/>
                    <a:pt x="0" y="56802"/>
                  </a:cubicBezTo>
                  <a:lnTo>
                    <a:pt x="0" y="267567"/>
                  </a:lnTo>
                  <a:cubicBezTo>
                    <a:pt x="0" y="298958"/>
                    <a:pt x="25411" y="324369"/>
                    <a:pt x="56802" y="324369"/>
                  </a:cubicBezTo>
                  <a:lnTo>
                    <a:pt x="144995" y="324369"/>
                  </a:lnTo>
                  <a:lnTo>
                    <a:pt x="200302" y="382666"/>
                  </a:lnTo>
                  <a:lnTo>
                    <a:pt x="255609" y="324369"/>
                  </a:lnTo>
                  <a:lnTo>
                    <a:pt x="343802" y="324369"/>
                  </a:lnTo>
                  <a:cubicBezTo>
                    <a:pt x="375192" y="324369"/>
                    <a:pt x="400604" y="298958"/>
                    <a:pt x="400604" y="267567"/>
                  </a:cubicBezTo>
                  <a:lnTo>
                    <a:pt x="400604" y="56802"/>
                  </a:lnTo>
                  <a:cubicBezTo>
                    <a:pt x="400604" y="25411"/>
                    <a:pt x="375192" y="0"/>
                    <a:pt x="343802" y="0"/>
                  </a:cubicBezTo>
                  <a:close/>
                  <a:moveTo>
                    <a:pt x="112109" y="245145"/>
                  </a:moveTo>
                  <a:cubicBezTo>
                    <a:pt x="122573" y="219734"/>
                    <a:pt x="143500" y="198807"/>
                    <a:pt x="171901" y="189838"/>
                  </a:cubicBezTo>
                  <a:cubicBezTo>
                    <a:pt x="152469" y="179375"/>
                    <a:pt x="137521" y="158448"/>
                    <a:pt x="137521" y="134531"/>
                  </a:cubicBezTo>
                  <a:cubicBezTo>
                    <a:pt x="137521" y="100151"/>
                    <a:pt x="164427" y="73245"/>
                    <a:pt x="198807" y="73245"/>
                  </a:cubicBezTo>
                  <a:cubicBezTo>
                    <a:pt x="233187" y="73245"/>
                    <a:pt x="260093" y="100151"/>
                    <a:pt x="260093" y="134531"/>
                  </a:cubicBezTo>
                  <a:cubicBezTo>
                    <a:pt x="260093" y="158448"/>
                    <a:pt x="246640" y="179375"/>
                    <a:pt x="225713" y="189838"/>
                  </a:cubicBezTo>
                  <a:cubicBezTo>
                    <a:pt x="252620" y="198807"/>
                    <a:pt x="275041" y="218239"/>
                    <a:pt x="285505" y="245145"/>
                  </a:cubicBezTo>
                  <a:lnTo>
                    <a:pt x="112109" y="245145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54" name="Vrije vorm: vorm 53">
            <a:extLst>
              <a:ext uri="{FF2B5EF4-FFF2-40B4-BE49-F238E27FC236}">
                <a16:creationId xmlns="" xmlns:a16="http://schemas.microsoft.com/office/drawing/2014/main" id="{03160D73-B146-4EDC-B50C-A028D4B600EB}"/>
              </a:ext>
            </a:extLst>
          </p:cNvPr>
          <p:cNvSpPr/>
          <p:nvPr/>
        </p:nvSpPr>
        <p:spPr>
          <a:xfrm>
            <a:off x="3395724" y="3912868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3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A6A5A5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6" name="Vrije vorm: vorm 55">
            <a:extLst>
              <a:ext uri="{FF2B5EF4-FFF2-40B4-BE49-F238E27FC236}">
                <a16:creationId xmlns="" xmlns:a16="http://schemas.microsoft.com/office/drawing/2014/main" id="{339A40B7-58DD-4F75-B637-499A35EA5D8C}"/>
              </a:ext>
            </a:extLst>
          </p:cNvPr>
          <p:cNvSpPr/>
          <p:nvPr/>
        </p:nvSpPr>
        <p:spPr>
          <a:xfrm>
            <a:off x="2415142" y="3912868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8" y="639770"/>
                  <a:pt x="0" y="496553"/>
                  <a:pt x="0" y="319885"/>
                </a:cubicBezTo>
                <a:cubicBezTo>
                  <a:pt x="0" y="143217"/>
                  <a:pt x="143218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5A5A5A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7" name="Vrije vorm: vorm 56">
            <a:extLst>
              <a:ext uri="{FF2B5EF4-FFF2-40B4-BE49-F238E27FC236}">
                <a16:creationId xmlns="" xmlns:a16="http://schemas.microsoft.com/office/drawing/2014/main" id="{FFD8D1BF-29C5-43E9-A433-74D16FDF43C9}"/>
              </a:ext>
            </a:extLst>
          </p:cNvPr>
          <p:cNvSpPr/>
          <p:nvPr/>
        </p:nvSpPr>
        <p:spPr>
          <a:xfrm>
            <a:off x="1434560" y="3912868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3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BE2D24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8" name="Vrije vorm: vorm 57">
            <a:extLst>
              <a:ext uri="{FF2B5EF4-FFF2-40B4-BE49-F238E27FC236}">
                <a16:creationId xmlns="" xmlns:a16="http://schemas.microsoft.com/office/drawing/2014/main" id="{79601B7A-F9C8-47F4-8D60-32DF7E91B3BC}"/>
              </a:ext>
            </a:extLst>
          </p:cNvPr>
          <p:cNvSpPr/>
          <p:nvPr/>
        </p:nvSpPr>
        <p:spPr>
          <a:xfrm>
            <a:off x="2535102" y="4021649"/>
            <a:ext cx="388645" cy="418541"/>
          </a:xfrm>
          <a:custGeom>
            <a:avLst/>
            <a:gdLst>
              <a:gd name="connsiteX0" fmla="*/ 361363 w 388645"/>
              <a:gd name="connsiteY0" fmla="*/ 161776 h 418541"/>
              <a:gd name="connsiteX1" fmla="*/ 282139 w 388645"/>
              <a:gd name="connsiteY1" fmla="*/ 31729 h 418541"/>
              <a:gd name="connsiteX2" fmla="*/ 201420 w 388645"/>
              <a:gd name="connsiteY2" fmla="*/ 1833 h 418541"/>
              <a:gd name="connsiteX3" fmla="*/ 10087 w 388645"/>
              <a:gd name="connsiteY3" fmla="*/ 103479 h 418541"/>
              <a:gd name="connsiteX4" fmla="*/ 54931 w 388645"/>
              <a:gd name="connsiteY4" fmla="*/ 285844 h 418541"/>
              <a:gd name="connsiteX5" fmla="*/ 74363 w 388645"/>
              <a:gd name="connsiteY5" fmla="*/ 360583 h 418541"/>
              <a:gd name="connsiteX6" fmla="*/ 74363 w 388645"/>
              <a:gd name="connsiteY6" fmla="*/ 406922 h 418541"/>
              <a:gd name="connsiteX7" fmla="*/ 87816 w 388645"/>
              <a:gd name="connsiteY7" fmla="*/ 420375 h 418541"/>
              <a:gd name="connsiteX8" fmla="*/ 256728 w 388645"/>
              <a:gd name="connsiteY8" fmla="*/ 420375 h 418541"/>
              <a:gd name="connsiteX9" fmla="*/ 270181 w 388645"/>
              <a:gd name="connsiteY9" fmla="*/ 408416 h 418541"/>
              <a:gd name="connsiteX10" fmla="*/ 271676 w 388645"/>
              <a:gd name="connsiteY10" fmla="*/ 390479 h 418541"/>
              <a:gd name="connsiteX11" fmla="*/ 315024 w 388645"/>
              <a:gd name="connsiteY11" fmla="*/ 368057 h 418541"/>
              <a:gd name="connsiteX12" fmla="*/ 362858 w 388645"/>
              <a:gd name="connsiteY12" fmla="*/ 345635 h 418541"/>
              <a:gd name="connsiteX13" fmla="*/ 364352 w 388645"/>
              <a:gd name="connsiteY13" fmla="*/ 285844 h 418541"/>
              <a:gd name="connsiteX14" fmla="*/ 388269 w 388645"/>
              <a:gd name="connsiteY14" fmla="*/ 279865 h 418541"/>
              <a:gd name="connsiteX15" fmla="*/ 394248 w 388645"/>
              <a:gd name="connsiteY15" fmla="*/ 257443 h 418541"/>
              <a:gd name="connsiteX16" fmla="*/ 359868 w 388645"/>
              <a:gd name="connsiteY16" fmla="*/ 211104 h 418541"/>
              <a:gd name="connsiteX17" fmla="*/ 361363 w 388645"/>
              <a:gd name="connsiteY17" fmla="*/ 161776 h 418541"/>
              <a:gd name="connsiteX18" fmla="*/ 306056 w 388645"/>
              <a:gd name="connsiteY18" fmla="*/ 143839 h 418541"/>
              <a:gd name="connsiteX19" fmla="*/ 294097 w 388645"/>
              <a:gd name="connsiteY19" fmla="*/ 149818 h 418541"/>
              <a:gd name="connsiteX20" fmla="*/ 292603 w 388645"/>
              <a:gd name="connsiteY20" fmla="*/ 151312 h 418541"/>
              <a:gd name="connsiteX21" fmla="*/ 273170 w 388645"/>
              <a:gd name="connsiteY21" fmla="*/ 173734 h 418541"/>
              <a:gd name="connsiteX22" fmla="*/ 231316 w 388645"/>
              <a:gd name="connsiteY22" fmla="*/ 202135 h 418541"/>
              <a:gd name="connsiteX23" fmla="*/ 207400 w 388645"/>
              <a:gd name="connsiteY23" fmla="*/ 212599 h 418541"/>
              <a:gd name="connsiteX24" fmla="*/ 183483 w 388645"/>
              <a:gd name="connsiteY24" fmla="*/ 223062 h 418541"/>
              <a:gd name="connsiteX25" fmla="*/ 164051 w 388645"/>
              <a:gd name="connsiteY25" fmla="*/ 272391 h 418541"/>
              <a:gd name="connsiteX26" fmla="*/ 162556 w 388645"/>
              <a:gd name="connsiteY26" fmla="*/ 273885 h 418541"/>
              <a:gd name="connsiteX27" fmla="*/ 152092 w 388645"/>
              <a:gd name="connsiteY27" fmla="*/ 273885 h 418541"/>
              <a:gd name="connsiteX28" fmla="*/ 150597 w 388645"/>
              <a:gd name="connsiteY28" fmla="*/ 272391 h 418541"/>
              <a:gd name="connsiteX29" fmla="*/ 146113 w 388645"/>
              <a:gd name="connsiteY29" fmla="*/ 248474 h 418541"/>
              <a:gd name="connsiteX30" fmla="*/ 92301 w 388645"/>
              <a:gd name="connsiteY30" fmla="*/ 229042 h 418541"/>
              <a:gd name="connsiteX31" fmla="*/ 90806 w 388645"/>
              <a:gd name="connsiteY31" fmla="*/ 227547 h 418541"/>
              <a:gd name="connsiteX32" fmla="*/ 62405 w 388645"/>
              <a:gd name="connsiteY32" fmla="*/ 220073 h 418541"/>
              <a:gd name="connsiteX33" fmla="*/ 59415 w 388645"/>
              <a:gd name="connsiteY33" fmla="*/ 199146 h 418541"/>
              <a:gd name="connsiteX34" fmla="*/ 59415 w 388645"/>
              <a:gd name="connsiteY34" fmla="*/ 197651 h 418541"/>
              <a:gd name="connsiteX35" fmla="*/ 41478 w 388645"/>
              <a:gd name="connsiteY35" fmla="*/ 158786 h 418541"/>
              <a:gd name="connsiteX36" fmla="*/ 56426 w 388645"/>
              <a:gd name="connsiteY36" fmla="*/ 121417 h 418541"/>
              <a:gd name="connsiteX37" fmla="*/ 68384 w 388645"/>
              <a:gd name="connsiteY37" fmla="*/ 90026 h 418541"/>
              <a:gd name="connsiteX38" fmla="*/ 69879 w 388645"/>
              <a:gd name="connsiteY38" fmla="*/ 88531 h 418541"/>
              <a:gd name="connsiteX39" fmla="*/ 69879 w 388645"/>
              <a:gd name="connsiteY39" fmla="*/ 82552 h 418541"/>
              <a:gd name="connsiteX40" fmla="*/ 117712 w 388645"/>
              <a:gd name="connsiteY40" fmla="*/ 57141 h 418541"/>
              <a:gd name="connsiteX41" fmla="*/ 119207 w 388645"/>
              <a:gd name="connsiteY41" fmla="*/ 55646 h 418541"/>
              <a:gd name="connsiteX42" fmla="*/ 128176 w 388645"/>
              <a:gd name="connsiteY42" fmla="*/ 45183 h 418541"/>
              <a:gd name="connsiteX43" fmla="*/ 147608 w 388645"/>
              <a:gd name="connsiteY43" fmla="*/ 45183 h 418541"/>
              <a:gd name="connsiteX44" fmla="*/ 149103 w 388645"/>
              <a:gd name="connsiteY44" fmla="*/ 45183 h 418541"/>
              <a:gd name="connsiteX45" fmla="*/ 170030 w 388645"/>
              <a:gd name="connsiteY45" fmla="*/ 37709 h 418541"/>
              <a:gd name="connsiteX46" fmla="*/ 190957 w 388645"/>
              <a:gd name="connsiteY46" fmla="*/ 45183 h 418541"/>
              <a:gd name="connsiteX47" fmla="*/ 192452 w 388645"/>
              <a:gd name="connsiteY47" fmla="*/ 45183 h 418541"/>
              <a:gd name="connsiteX48" fmla="*/ 214873 w 388645"/>
              <a:gd name="connsiteY48" fmla="*/ 42193 h 418541"/>
              <a:gd name="connsiteX49" fmla="*/ 228327 w 388645"/>
              <a:gd name="connsiteY49" fmla="*/ 54151 h 418541"/>
              <a:gd name="connsiteX50" fmla="*/ 229821 w 388645"/>
              <a:gd name="connsiteY50" fmla="*/ 54151 h 418541"/>
              <a:gd name="connsiteX51" fmla="*/ 255233 w 388645"/>
              <a:gd name="connsiteY51" fmla="*/ 55646 h 418541"/>
              <a:gd name="connsiteX52" fmla="*/ 270181 w 388645"/>
              <a:gd name="connsiteY52" fmla="*/ 70594 h 418541"/>
              <a:gd name="connsiteX53" fmla="*/ 271676 w 388645"/>
              <a:gd name="connsiteY53" fmla="*/ 72089 h 418541"/>
              <a:gd name="connsiteX54" fmla="*/ 285129 w 388645"/>
              <a:gd name="connsiteY54" fmla="*/ 76573 h 418541"/>
              <a:gd name="connsiteX55" fmla="*/ 291108 w 388645"/>
              <a:gd name="connsiteY55" fmla="*/ 88531 h 418541"/>
              <a:gd name="connsiteX56" fmla="*/ 291108 w 388645"/>
              <a:gd name="connsiteY56" fmla="*/ 90026 h 418541"/>
              <a:gd name="connsiteX57" fmla="*/ 309045 w 388645"/>
              <a:gd name="connsiteY57" fmla="*/ 107964 h 418541"/>
              <a:gd name="connsiteX58" fmla="*/ 306056 w 388645"/>
              <a:gd name="connsiteY58" fmla="*/ 143839 h 41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8645" h="418541">
                <a:moveTo>
                  <a:pt x="361363" y="161776"/>
                </a:moveTo>
                <a:cubicBezTo>
                  <a:pt x="356879" y="109458"/>
                  <a:pt x="325488" y="60130"/>
                  <a:pt x="282139" y="31729"/>
                </a:cubicBezTo>
                <a:cubicBezTo>
                  <a:pt x="258223" y="15287"/>
                  <a:pt x="229821" y="6318"/>
                  <a:pt x="201420" y="1833"/>
                </a:cubicBezTo>
                <a:cubicBezTo>
                  <a:pt x="122197" y="-8630"/>
                  <a:pt x="39983" y="25750"/>
                  <a:pt x="10087" y="103479"/>
                </a:cubicBezTo>
                <a:cubicBezTo>
                  <a:pt x="-15324" y="169250"/>
                  <a:pt x="10087" y="236515"/>
                  <a:pt x="54931" y="285844"/>
                </a:cubicBezTo>
                <a:cubicBezTo>
                  <a:pt x="71374" y="303781"/>
                  <a:pt x="74363" y="338161"/>
                  <a:pt x="74363" y="360583"/>
                </a:cubicBezTo>
                <a:lnTo>
                  <a:pt x="74363" y="406922"/>
                </a:lnTo>
                <a:cubicBezTo>
                  <a:pt x="74363" y="414396"/>
                  <a:pt x="80342" y="420375"/>
                  <a:pt x="87816" y="420375"/>
                </a:cubicBezTo>
                <a:lnTo>
                  <a:pt x="256728" y="420375"/>
                </a:lnTo>
                <a:cubicBezTo>
                  <a:pt x="264202" y="420375"/>
                  <a:pt x="268686" y="414396"/>
                  <a:pt x="270181" y="408416"/>
                </a:cubicBezTo>
                <a:cubicBezTo>
                  <a:pt x="270181" y="399448"/>
                  <a:pt x="271676" y="390479"/>
                  <a:pt x="271676" y="390479"/>
                </a:cubicBezTo>
                <a:cubicBezTo>
                  <a:pt x="274665" y="375531"/>
                  <a:pt x="288118" y="363573"/>
                  <a:pt x="315024" y="368057"/>
                </a:cubicBezTo>
                <a:cubicBezTo>
                  <a:pt x="343426" y="372541"/>
                  <a:pt x="361363" y="363573"/>
                  <a:pt x="362858" y="345635"/>
                </a:cubicBezTo>
                <a:cubicBezTo>
                  <a:pt x="362858" y="339656"/>
                  <a:pt x="364352" y="285844"/>
                  <a:pt x="364352" y="285844"/>
                </a:cubicBezTo>
                <a:cubicBezTo>
                  <a:pt x="365847" y="284349"/>
                  <a:pt x="374816" y="282854"/>
                  <a:pt x="388269" y="279865"/>
                </a:cubicBezTo>
                <a:cubicBezTo>
                  <a:pt x="398733" y="276875"/>
                  <a:pt x="401722" y="264917"/>
                  <a:pt x="394248" y="257443"/>
                </a:cubicBezTo>
                <a:cubicBezTo>
                  <a:pt x="364352" y="227547"/>
                  <a:pt x="359868" y="214094"/>
                  <a:pt x="359868" y="211104"/>
                </a:cubicBezTo>
                <a:cubicBezTo>
                  <a:pt x="355384" y="196156"/>
                  <a:pt x="362858" y="178219"/>
                  <a:pt x="361363" y="161776"/>
                </a:cubicBezTo>
                <a:close/>
                <a:moveTo>
                  <a:pt x="306056" y="143839"/>
                </a:moveTo>
                <a:cubicBezTo>
                  <a:pt x="301571" y="149818"/>
                  <a:pt x="297087" y="149818"/>
                  <a:pt x="294097" y="149818"/>
                </a:cubicBezTo>
                <a:cubicBezTo>
                  <a:pt x="292603" y="149818"/>
                  <a:pt x="292603" y="151312"/>
                  <a:pt x="292603" y="151312"/>
                </a:cubicBezTo>
                <a:cubicBezTo>
                  <a:pt x="294097" y="155797"/>
                  <a:pt x="295592" y="167755"/>
                  <a:pt x="273170" y="173734"/>
                </a:cubicBezTo>
                <a:cubicBezTo>
                  <a:pt x="252243" y="178219"/>
                  <a:pt x="240285" y="194662"/>
                  <a:pt x="231316" y="202135"/>
                </a:cubicBezTo>
                <a:cubicBezTo>
                  <a:pt x="225337" y="208115"/>
                  <a:pt x="216368" y="211104"/>
                  <a:pt x="207400" y="212599"/>
                </a:cubicBezTo>
                <a:cubicBezTo>
                  <a:pt x="198431" y="214094"/>
                  <a:pt x="189462" y="215589"/>
                  <a:pt x="183483" y="223062"/>
                </a:cubicBezTo>
                <a:cubicBezTo>
                  <a:pt x="176009" y="229042"/>
                  <a:pt x="165545" y="266411"/>
                  <a:pt x="164051" y="272391"/>
                </a:cubicBezTo>
                <a:cubicBezTo>
                  <a:pt x="164051" y="272391"/>
                  <a:pt x="164051" y="273885"/>
                  <a:pt x="162556" y="273885"/>
                </a:cubicBezTo>
                <a:lnTo>
                  <a:pt x="152092" y="273885"/>
                </a:lnTo>
                <a:cubicBezTo>
                  <a:pt x="152092" y="273885"/>
                  <a:pt x="150597" y="273885"/>
                  <a:pt x="150597" y="272391"/>
                </a:cubicBezTo>
                <a:lnTo>
                  <a:pt x="146113" y="248474"/>
                </a:lnTo>
                <a:cubicBezTo>
                  <a:pt x="146113" y="246979"/>
                  <a:pt x="95290" y="251463"/>
                  <a:pt x="92301" y="229042"/>
                </a:cubicBezTo>
                <a:cubicBezTo>
                  <a:pt x="92301" y="227547"/>
                  <a:pt x="90806" y="227547"/>
                  <a:pt x="90806" y="227547"/>
                </a:cubicBezTo>
                <a:cubicBezTo>
                  <a:pt x="86322" y="229042"/>
                  <a:pt x="69879" y="233526"/>
                  <a:pt x="62405" y="220073"/>
                </a:cubicBezTo>
                <a:cubicBezTo>
                  <a:pt x="56426" y="211104"/>
                  <a:pt x="57921" y="202135"/>
                  <a:pt x="59415" y="199146"/>
                </a:cubicBezTo>
                <a:cubicBezTo>
                  <a:pt x="59415" y="199146"/>
                  <a:pt x="59415" y="197651"/>
                  <a:pt x="59415" y="197651"/>
                </a:cubicBezTo>
                <a:cubicBezTo>
                  <a:pt x="54931" y="196156"/>
                  <a:pt x="39983" y="187188"/>
                  <a:pt x="41478" y="158786"/>
                </a:cubicBezTo>
                <a:cubicBezTo>
                  <a:pt x="42973" y="136365"/>
                  <a:pt x="59415" y="125901"/>
                  <a:pt x="56426" y="121417"/>
                </a:cubicBezTo>
                <a:cubicBezTo>
                  <a:pt x="50447" y="110953"/>
                  <a:pt x="54931" y="94510"/>
                  <a:pt x="68384" y="90026"/>
                </a:cubicBezTo>
                <a:cubicBezTo>
                  <a:pt x="68384" y="90026"/>
                  <a:pt x="69879" y="90026"/>
                  <a:pt x="69879" y="88531"/>
                </a:cubicBezTo>
                <a:lnTo>
                  <a:pt x="69879" y="82552"/>
                </a:lnTo>
                <a:cubicBezTo>
                  <a:pt x="71374" y="61625"/>
                  <a:pt x="99775" y="48172"/>
                  <a:pt x="117712" y="57141"/>
                </a:cubicBezTo>
                <a:cubicBezTo>
                  <a:pt x="117712" y="57141"/>
                  <a:pt x="119207" y="57141"/>
                  <a:pt x="119207" y="55646"/>
                </a:cubicBezTo>
                <a:cubicBezTo>
                  <a:pt x="122197" y="48172"/>
                  <a:pt x="126681" y="46677"/>
                  <a:pt x="128176" y="45183"/>
                </a:cubicBezTo>
                <a:cubicBezTo>
                  <a:pt x="134155" y="42193"/>
                  <a:pt x="141629" y="42193"/>
                  <a:pt x="147608" y="45183"/>
                </a:cubicBezTo>
                <a:cubicBezTo>
                  <a:pt x="147608" y="45183"/>
                  <a:pt x="149103" y="45183"/>
                  <a:pt x="149103" y="45183"/>
                </a:cubicBezTo>
                <a:cubicBezTo>
                  <a:pt x="150597" y="43688"/>
                  <a:pt x="158071" y="37709"/>
                  <a:pt x="170030" y="37709"/>
                </a:cubicBezTo>
                <a:cubicBezTo>
                  <a:pt x="181988" y="37709"/>
                  <a:pt x="187967" y="43688"/>
                  <a:pt x="190957" y="45183"/>
                </a:cubicBezTo>
                <a:cubicBezTo>
                  <a:pt x="190957" y="45183"/>
                  <a:pt x="192452" y="45183"/>
                  <a:pt x="192452" y="45183"/>
                </a:cubicBezTo>
                <a:cubicBezTo>
                  <a:pt x="195441" y="43688"/>
                  <a:pt x="204410" y="39203"/>
                  <a:pt x="214873" y="42193"/>
                </a:cubicBezTo>
                <a:cubicBezTo>
                  <a:pt x="222347" y="45183"/>
                  <a:pt x="226832" y="51162"/>
                  <a:pt x="228327" y="54151"/>
                </a:cubicBezTo>
                <a:cubicBezTo>
                  <a:pt x="228327" y="54151"/>
                  <a:pt x="229821" y="55646"/>
                  <a:pt x="229821" y="54151"/>
                </a:cubicBezTo>
                <a:cubicBezTo>
                  <a:pt x="232811" y="52656"/>
                  <a:pt x="246264" y="51162"/>
                  <a:pt x="255233" y="55646"/>
                </a:cubicBezTo>
                <a:cubicBezTo>
                  <a:pt x="265696" y="60130"/>
                  <a:pt x="270181" y="67604"/>
                  <a:pt x="270181" y="70594"/>
                </a:cubicBezTo>
                <a:cubicBezTo>
                  <a:pt x="270181" y="70594"/>
                  <a:pt x="270181" y="72089"/>
                  <a:pt x="271676" y="72089"/>
                </a:cubicBezTo>
                <a:cubicBezTo>
                  <a:pt x="274665" y="72089"/>
                  <a:pt x="280644" y="72089"/>
                  <a:pt x="285129" y="76573"/>
                </a:cubicBezTo>
                <a:cubicBezTo>
                  <a:pt x="292603" y="82552"/>
                  <a:pt x="291108" y="87036"/>
                  <a:pt x="291108" y="88531"/>
                </a:cubicBezTo>
                <a:cubicBezTo>
                  <a:pt x="291108" y="88531"/>
                  <a:pt x="291108" y="90026"/>
                  <a:pt x="291108" y="90026"/>
                </a:cubicBezTo>
                <a:cubicBezTo>
                  <a:pt x="294097" y="91521"/>
                  <a:pt x="303066" y="97500"/>
                  <a:pt x="309045" y="107964"/>
                </a:cubicBezTo>
                <a:cubicBezTo>
                  <a:pt x="313530" y="125901"/>
                  <a:pt x="310540" y="139354"/>
                  <a:pt x="306056" y="143839"/>
                </a:cubicBezTo>
                <a:close/>
              </a:path>
            </a:pathLst>
          </a:custGeom>
          <a:solidFill>
            <a:srgbClr val="FFFFFF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9" name="Vrije vorm: vorm 58">
            <a:extLst>
              <a:ext uri="{FF2B5EF4-FFF2-40B4-BE49-F238E27FC236}">
                <a16:creationId xmlns="" xmlns:a16="http://schemas.microsoft.com/office/drawing/2014/main" id="{6574D66A-1884-4730-A289-26B1B2E5AF2B}"/>
              </a:ext>
            </a:extLst>
          </p:cNvPr>
          <p:cNvSpPr/>
          <p:nvPr/>
        </p:nvSpPr>
        <p:spPr>
          <a:xfrm>
            <a:off x="1556014" y="4021649"/>
            <a:ext cx="388645" cy="418541"/>
          </a:xfrm>
          <a:custGeom>
            <a:avLst/>
            <a:gdLst>
              <a:gd name="connsiteX0" fmla="*/ 361363 w 388645"/>
              <a:gd name="connsiteY0" fmla="*/ 161776 h 418541"/>
              <a:gd name="connsiteX1" fmla="*/ 282139 w 388645"/>
              <a:gd name="connsiteY1" fmla="*/ 31729 h 418541"/>
              <a:gd name="connsiteX2" fmla="*/ 201420 w 388645"/>
              <a:gd name="connsiteY2" fmla="*/ 1833 h 418541"/>
              <a:gd name="connsiteX3" fmla="*/ 10087 w 388645"/>
              <a:gd name="connsiteY3" fmla="*/ 103479 h 418541"/>
              <a:gd name="connsiteX4" fmla="*/ 54931 w 388645"/>
              <a:gd name="connsiteY4" fmla="*/ 285844 h 418541"/>
              <a:gd name="connsiteX5" fmla="*/ 74363 w 388645"/>
              <a:gd name="connsiteY5" fmla="*/ 360583 h 418541"/>
              <a:gd name="connsiteX6" fmla="*/ 74363 w 388645"/>
              <a:gd name="connsiteY6" fmla="*/ 406922 h 418541"/>
              <a:gd name="connsiteX7" fmla="*/ 87816 w 388645"/>
              <a:gd name="connsiteY7" fmla="*/ 420375 h 418541"/>
              <a:gd name="connsiteX8" fmla="*/ 256728 w 388645"/>
              <a:gd name="connsiteY8" fmla="*/ 420375 h 418541"/>
              <a:gd name="connsiteX9" fmla="*/ 270181 w 388645"/>
              <a:gd name="connsiteY9" fmla="*/ 408416 h 418541"/>
              <a:gd name="connsiteX10" fmla="*/ 271676 w 388645"/>
              <a:gd name="connsiteY10" fmla="*/ 390479 h 418541"/>
              <a:gd name="connsiteX11" fmla="*/ 315024 w 388645"/>
              <a:gd name="connsiteY11" fmla="*/ 368057 h 418541"/>
              <a:gd name="connsiteX12" fmla="*/ 362858 w 388645"/>
              <a:gd name="connsiteY12" fmla="*/ 345635 h 418541"/>
              <a:gd name="connsiteX13" fmla="*/ 364352 w 388645"/>
              <a:gd name="connsiteY13" fmla="*/ 285844 h 418541"/>
              <a:gd name="connsiteX14" fmla="*/ 388269 w 388645"/>
              <a:gd name="connsiteY14" fmla="*/ 279865 h 418541"/>
              <a:gd name="connsiteX15" fmla="*/ 394248 w 388645"/>
              <a:gd name="connsiteY15" fmla="*/ 257443 h 418541"/>
              <a:gd name="connsiteX16" fmla="*/ 359868 w 388645"/>
              <a:gd name="connsiteY16" fmla="*/ 211104 h 418541"/>
              <a:gd name="connsiteX17" fmla="*/ 361363 w 388645"/>
              <a:gd name="connsiteY17" fmla="*/ 161776 h 418541"/>
              <a:gd name="connsiteX18" fmla="*/ 304561 w 388645"/>
              <a:gd name="connsiteY18" fmla="*/ 143839 h 418541"/>
              <a:gd name="connsiteX19" fmla="*/ 292603 w 388645"/>
              <a:gd name="connsiteY19" fmla="*/ 149818 h 418541"/>
              <a:gd name="connsiteX20" fmla="*/ 291108 w 388645"/>
              <a:gd name="connsiteY20" fmla="*/ 151312 h 418541"/>
              <a:gd name="connsiteX21" fmla="*/ 271676 w 388645"/>
              <a:gd name="connsiteY21" fmla="*/ 173734 h 418541"/>
              <a:gd name="connsiteX22" fmla="*/ 229821 w 388645"/>
              <a:gd name="connsiteY22" fmla="*/ 202135 h 418541"/>
              <a:gd name="connsiteX23" fmla="*/ 205905 w 388645"/>
              <a:gd name="connsiteY23" fmla="*/ 212599 h 418541"/>
              <a:gd name="connsiteX24" fmla="*/ 181988 w 388645"/>
              <a:gd name="connsiteY24" fmla="*/ 223062 h 418541"/>
              <a:gd name="connsiteX25" fmla="*/ 162556 w 388645"/>
              <a:gd name="connsiteY25" fmla="*/ 272391 h 418541"/>
              <a:gd name="connsiteX26" fmla="*/ 161061 w 388645"/>
              <a:gd name="connsiteY26" fmla="*/ 273885 h 418541"/>
              <a:gd name="connsiteX27" fmla="*/ 150598 w 388645"/>
              <a:gd name="connsiteY27" fmla="*/ 273885 h 418541"/>
              <a:gd name="connsiteX28" fmla="*/ 149103 w 388645"/>
              <a:gd name="connsiteY28" fmla="*/ 272391 h 418541"/>
              <a:gd name="connsiteX29" fmla="*/ 144618 w 388645"/>
              <a:gd name="connsiteY29" fmla="*/ 248474 h 418541"/>
              <a:gd name="connsiteX30" fmla="*/ 90806 w 388645"/>
              <a:gd name="connsiteY30" fmla="*/ 229042 h 418541"/>
              <a:gd name="connsiteX31" fmla="*/ 89311 w 388645"/>
              <a:gd name="connsiteY31" fmla="*/ 227547 h 418541"/>
              <a:gd name="connsiteX32" fmla="*/ 60910 w 388645"/>
              <a:gd name="connsiteY32" fmla="*/ 220073 h 418541"/>
              <a:gd name="connsiteX33" fmla="*/ 57921 w 388645"/>
              <a:gd name="connsiteY33" fmla="*/ 199146 h 418541"/>
              <a:gd name="connsiteX34" fmla="*/ 57921 w 388645"/>
              <a:gd name="connsiteY34" fmla="*/ 197651 h 418541"/>
              <a:gd name="connsiteX35" fmla="*/ 39983 w 388645"/>
              <a:gd name="connsiteY35" fmla="*/ 158786 h 418541"/>
              <a:gd name="connsiteX36" fmla="*/ 54931 w 388645"/>
              <a:gd name="connsiteY36" fmla="*/ 121417 h 418541"/>
              <a:gd name="connsiteX37" fmla="*/ 66889 w 388645"/>
              <a:gd name="connsiteY37" fmla="*/ 90026 h 418541"/>
              <a:gd name="connsiteX38" fmla="*/ 68384 w 388645"/>
              <a:gd name="connsiteY38" fmla="*/ 88531 h 418541"/>
              <a:gd name="connsiteX39" fmla="*/ 68384 w 388645"/>
              <a:gd name="connsiteY39" fmla="*/ 82552 h 418541"/>
              <a:gd name="connsiteX40" fmla="*/ 116217 w 388645"/>
              <a:gd name="connsiteY40" fmla="*/ 57141 h 418541"/>
              <a:gd name="connsiteX41" fmla="*/ 117712 w 388645"/>
              <a:gd name="connsiteY41" fmla="*/ 55646 h 418541"/>
              <a:gd name="connsiteX42" fmla="*/ 126681 w 388645"/>
              <a:gd name="connsiteY42" fmla="*/ 45183 h 418541"/>
              <a:gd name="connsiteX43" fmla="*/ 146113 w 388645"/>
              <a:gd name="connsiteY43" fmla="*/ 45183 h 418541"/>
              <a:gd name="connsiteX44" fmla="*/ 147608 w 388645"/>
              <a:gd name="connsiteY44" fmla="*/ 45183 h 418541"/>
              <a:gd name="connsiteX45" fmla="*/ 168535 w 388645"/>
              <a:gd name="connsiteY45" fmla="*/ 37709 h 418541"/>
              <a:gd name="connsiteX46" fmla="*/ 189462 w 388645"/>
              <a:gd name="connsiteY46" fmla="*/ 45183 h 418541"/>
              <a:gd name="connsiteX47" fmla="*/ 190957 w 388645"/>
              <a:gd name="connsiteY47" fmla="*/ 45183 h 418541"/>
              <a:gd name="connsiteX48" fmla="*/ 213379 w 388645"/>
              <a:gd name="connsiteY48" fmla="*/ 42193 h 418541"/>
              <a:gd name="connsiteX49" fmla="*/ 226832 w 388645"/>
              <a:gd name="connsiteY49" fmla="*/ 54151 h 418541"/>
              <a:gd name="connsiteX50" fmla="*/ 228327 w 388645"/>
              <a:gd name="connsiteY50" fmla="*/ 54151 h 418541"/>
              <a:gd name="connsiteX51" fmla="*/ 253738 w 388645"/>
              <a:gd name="connsiteY51" fmla="*/ 55646 h 418541"/>
              <a:gd name="connsiteX52" fmla="*/ 268686 w 388645"/>
              <a:gd name="connsiteY52" fmla="*/ 70594 h 418541"/>
              <a:gd name="connsiteX53" fmla="*/ 270181 w 388645"/>
              <a:gd name="connsiteY53" fmla="*/ 72089 h 418541"/>
              <a:gd name="connsiteX54" fmla="*/ 283634 w 388645"/>
              <a:gd name="connsiteY54" fmla="*/ 76573 h 418541"/>
              <a:gd name="connsiteX55" fmla="*/ 289613 w 388645"/>
              <a:gd name="connsiteY55" fmla="*/ 88531 h 418541"/>
              <a:gd name="connsiteX56" fmla="*/ 289613 w 388645"/>
              <a:gd name="connsiteY56" fmla="*/ 90026 h 418541"/>
              <a:gd name="connsiteX57" fmla="*/ 307551 w 388645"/>
              <a:gd name="connsiteY57" fmla="*/ 107964 h 418541"/>
              <a:gd name="connsiteX58" fmla="*/ 304561 w 388645"/>
              <a:gd name="connsiteY58" fmla="*/ 143839 h 41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8645" h="418541">
                <a:moveTo>
                  <a:pt x="361363" y="161776"/>
                </a:moveTo>
                <a:cubicBezTo>
                  <a:pt x="356879" y="109458"/>
                  <a:pt x="325488" y="60130"/>
                  <a:pt x="282139" y="31729"/>
                </a:cubicBezTo>
                <a:cubicBezTo>
                  <a:pt x="258222" y="15287"/>
                  <a:pt x="229821" y="6318"/>
                  <a:pt x="201420" y="1833"/>
                </a:cubicBezTo>
                <a:cubicBezTo>
                  <a:pt x="122197" y="-8630"/>
                  <a:pt x="39983" y="25750"/>
                  <a:pt x="10087" y="103479"/>
                </a:cubicBezTo>
                <a:cubicBezTo>
                  <a:pt x="-15324" y="169250"/>
                  <a:pt x="10087" y="236515"/>
                  <a:pt x="54931" y="285844"/>
                </a:cubicBezTo>
                <a:cubicBezTo>
                  <a:pt x="71374" y="303781"/>
                  <a:pt x="74363" y="338161"/>
                  <a:pt x="74363" y="360583"/>
                </a:cubicBezTo>
                <a:lnTo>
                  <a:pt x="74363" y="406922"/>
                </a:lnTo>
                <a:cubicBezTo>
                  <a:pt x="74363" y="414396"/>
                  <a:pt x="80342" y="420375"/>
                  <a:pt x="87816" y="420375"/>
                </a:cubicBezTo>
                <a:lnTo>
                  <a:pt x="256728" y="420375"/>
                </a:lnTo>
                <a:cubicBezTo>
                  <a:pt x="264202" y="420375"/>
                  <a:pt x="268686" y="414396"/>
                  <a:pt x="270181" y="408416"/>
                </a:cubicBezTo>
                <a:cubicBezTo>
                  <a:pt x="270181" y="399448"/>
                  <a:pt x="271676" y="390479"/>
                  <a:pt x="271676" y="390479"/>
                </a:cubicBezTo>
                <a:cubicBezTo>
                  <a:pt x="274665" y="375531"/>
                  <a:pt x="288118" y="363573"/>
                  <a:pt x="315024" y="368057"/>
                </a:cubicBezTo>
                <a:cubicBezTo>
                  <a:pt x="343426" y="372541"/>
                  <a:pt x="361363" y="363573"/>
                  <a:pt x="362858" y="345635"/>
                </a:cubicBezTo>
                <a:cubicBezTo>
                  <a:pt x="362858" y="339656"/>
                  <a:pt x="364352" y="285844"/>
                  <a:pt x="364352" y="285844"/>
                </a:cubicBezTo>
                <a:cubicBezTo>
                  <a:pt x="365847" y="284349"/>
                  <a:pt x="374816" y="282854"/>
                  <a:pt x="388269" y="279865"/>
                </a:cubicBezTo>
                <a:cubicBezTo>
                  <a:pt x="398733" y="276875"/>
                  <a:pt x="401722" y="264917"/>
                  <a:pt x="394248" y="257443"/>
                </a:cubicBezTo>
                <a:cubicBezTo>
                  <a:pt x="364352" y="227547"/>
                  <a:pt x="359868" y="214094"/>
                  <a:pt x="359868" y="211104"/>
                </a:cubicBezTo>
                <a:cubicBezTo>
                  <a:pt x="355384" y="196156"/>
                  <a:pt x="362858" y="178219"/>
                  <a:pt x="361363" y="161776"/>
                </a:cubicBezTo>
                <a:close/>
                <a:moveTo>
                  <a:pt x="304561" y="143839"/>
                </a:moveTo>
                <a:cubicBezTo>
                  <a:pt x="300077" y="149818"/>
                  <a:pt x="295592" y="149818"/>
                  <a:pt x="292603" y="149818"/>
                </a:cubicBezTo>
                <a:cubicBezTo>
                  <a:pt x="291108" y="149818"/>
                  <a:pt x="291108" y="151312"/>
                  <a:pt x="291108" y="151312"/>
                </a:cubicBezTo>
                <a:cubicBezTo>
                  <a:pt x="292603" y="155797"/>
                  <a:pt x="294097" y="167755"/>
                  <a:pt x="271676" y="173734"/>
                </a:cubicBezTo>
                <a:cubicBezTo>
                  <a:pt x="250748" y="178219"/>
                  <a:pt x="238790" y="194662"/>
                  <a:pt x="229821" y="202135"/>
                </a:cubicBezTo>
                <a:cubicBezTo>
                  <a:pt x="223842" y="208115"/>
                  <a:pt x="214873" y="211104"/>
                  <a:pt x="205905" y="212599"/>
                </a:cubicBezTo>
                <a:cubicBezTo>
                  <a:pt x="196936" y="214094"/>
                  <a:pt x="187967" y="215589"/>
                  <a:pt x="181988" y="223062"/>
                </a:cubicBezTo>
                <a:cubicBezTo>
                  <a:pt x="174514" y="229042"/>
                  <a:pt x="164051" y="266411"/>
                  <a:pt x="162556" y="272391"/>
                </a:cubicBezTo>
                <a:cubicBezTo>
                  <a:pt x="162556" y="272391"/>
                  <a:pt x="162556" y="273885"/>
                  <a:pt x="161061" y="273885"/>
                </a:cubicBezTo>
                <a:lnTo>
                  <a:pt x="150598" y="273885"/>
                </a:lnTo>
                <a:cubicBezTo>
                  <a:pt x="150598" y="273885"/>
                  <a:pt x="149103" y="273885"/>
                  <a:pt x="149103" y="272391"/>
                </a:cubicBezTo>
                <a:lnTo>
                  <a:pt x="144618" y="248474"/>
                </a:lnTo>
                <a:cubicBezTo>
                  <a:pt x="144618" y="246979"/>
                  <a:pt x="93796" y="251463"/>
                  <a:pt x="90806" y="229042"/>
                </a:cubicBezTo>
                <a:cubicBezTo>
                  <a:pt x="90806" y="227547"/>
                  <a:pt x="89311" y="227547"/>
                  <a:pt x="89311" y="227547"/>
                </a:cubicBezTo>
                <a:cubicBezTo>
                  <a:pt x="84827" y="229042"/>
                  <a:pt x="68384" y="233526"/>
                  <a:pt x="60910" y="220073"/>
                </a:cubicBezTo>
                <a:cubicBezTo>
                  <a:pt x="54931" y="211104"/>
                  <a:pt x="56426" y="202135"/>
                  <a:pt x="57921" y="199146"/>
                </a:cubicBezTo>
                <a:cubicBezTo>
                  <a:pt x="57921" y="199146"/>
                  <a:pt x="57921" y="197651"/>
                  <a:pt x="57921" y="197651"/>
                </a:cubicBezTo>
                <a:cubicBezTo>
                  <a:pt x="53436" y="196156"/>
                  <a:pt x="38488" y="187188"/>
                  <a:pt x="39983" y="158786"/>
                </a:cubicBezTo>
                <a:cubicBezTo>
                  <a:pt x="41478" y="136365"/>
                  <a:pt x="57921" y="125901"/>
                  <a:pt x="54931" y="121417"/>
                </a:cubicBezTo>
                <a:cubicBezTo>
                  <a:pt x="48952" y="110953"/>
                  <a:pt x="53436" y="94510"/>
                  <a:pt x="66889" y="90026"/>
                </a:cubicBezTo>
                <a:cubicBezTo>
                  <a:pt x="66889" y="90026"/>
                  <a:pt x="68384" y="90026"/>
                  <a:pt x="68384" y="88531"/>
                </a:cubicBezTo>
                <a:lnTo>
                  <a:pt x="68384" y="82552"/>
                </a:lnTo>
                <a:cubicBezTo>
                  <a:pt x="69879" y="61625"/>
                  <a:pt x="98280" y="48172"/>
                  <a:pt x="116217" y="57141"/>
                </a:cubicBezTo>
                <a:cubicBezTo>
                  <a:pt x="116217" y="57141"/>
                  <a:pt x="117712" y="57141"/>
                  <a:pt x="117712" y="55646"/>
                </a:cubicBezTo>
                <a:cubicBezTo>
                  <a:pt x="120702" y="48172"/>
                  <a:pt x="125186" y="46677"/>
                  <a:pt x="126681" y="45183"/>
                </a:cubicBezTo>
                <a:cubicBezTo>
                  <a:pt x="132660" y="42193"/>
                  <a:pt x="140134" y="42193"/>
                  <a:pt x="146113" y="45183"/>
                </a:cubicBezTo>
                <a:cubicBezTo>
                  <a:pt x="146113" y="45183"/>
                  <a:pt x="147608" y="45183"/>
                  <a:pt x="147608" y="45183"/>
                </a:cubicBezTo>
                <a:cubicBezTo>
                  <a:pt x="149103" y="43688"/>
                  <a:pt x="156577" y="37709"/>
                  <a:pt x="168535" y="37709"/>
                </a:cubicBezTo>
                <a:cubicBezTo>
                  <a:pt x="180493" y="37709"/>
                  <a:pt x="186473" y="43688"/>
                  <a:pt x="189462" y="45183"/>
                </a:cubicBezTo>
                <a:cubicBezTo>
                  <a:pt x="189462" y="45183"/>
                  <a:pt x="190957" y="45183"/>
                  <a:pt x="190957" y="45183"/>
                </a:cubicBezTo>
                <a:cubicBezTo>
                  <a:pt x="193947" y="43688"/>
                  <a:pt x="202915" y="39203"/>
                  <a:pt x="213379" y="42193"/>
                </a:cubicBezTo>
                <a:cubicBezTo>
                  <a:pt x="220853" y="45183"/>
                  <a:pt x="225337" y="51162"/>
                  <a:pt x="226832" y="54151"/>
                </a:cubicBezTo>
                <a:cubicBezTo>
                  <a:pt x="226832" y="54151"/>
                  <a:pt x="228327" y="55646"/>
                  <a:pt x="228327" y="54151"/>
                </a:cubicBezTo>
                <a:cubicBezTo>
                  <a:pt x="231316" y="52656"/>
                  <a:pt x="244769" y="51162"/>
                  <a:pt x="253738" y="55646"/>
                </a:cubicBezTo>
                <a:cubicBezTo>
                  <a:pt x="264202" y="60130"/>
                  <a:pt x="268686" y="67604"/>
                  <a:pt x="268686" y="70594"/>
                </a:cubicBezTo>
                <a:cubicBezTo>
                  <a:pt x="268686" y="70594"/>
                  <a:pt x="268686" y="72089"/>
                  <a:pt x="270181" y="72089"/>
                </a:cubicBezTo>
                <a:cubicBezTo>
                  <a:pt x="273170" y="72089"/>
                  <a:pt x="279150" y="72089"/>
                  <a:pt x="283634" y="76573"/>
                </a:cubicBezTo>
                <a:cubicBezTo>
                  <a:pt x="291108" y="82552"/>
                  <a:pt x="289613" y="87036"/>
                  <a:pt x="289613" y="88531"/>
                </a:cubicBezTo>
                <a:cubicBezTo>
                  <a:pt x="289613" y="88531"/>
                  <a:pt x="289613" y="90026"/>
                  <a:pt x="289613" y="90026"/>
                </a:cubicBezTo>
                <a:cubicBezTo>
                  <a:pt x="292603" y="91521"/>
                  <a:pt x="301571" y="97500"/>
                  <a:pt x="307551" y="107964"/>
                </a:cubicBezTo>
                <a:cubicBezTo>
                  <a:pt x="312035" y="125901"/>
                  <a:pt x="309045" y="139354"/>
                  <a:pt x="304561" y="143839"/>
                </a:cubicBezTo>
                <a:close/>
              </a:path>
            </a:pathLst>
          </a:custGeom>
          <a:solidFill>
            <a:srgbClr val="FFFFFF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469" name="Groep 468"/>
          <p:cNvGrpSpPr/>
          <p:nvPr userDrawn="1"/>
        </p:nvGrpSpPr>
        <p:grpSpPr>
          <a:xfrm>
            <a:off x="447999" y="3912868"/>
            <a:ext cx="627812" cy="627812"/>
            <a:chOff x="447999" y="3912868"/>
            <a:chExt cx="627812" cy="627812"/>
          </a:xfrm>
        </p:grpSpPr>
        <p:sp>
          <p:nvSpPr>
            <p:cNvPr id="60" name="Vrije vorm: vorm 59">
              <a:extLst>
                <a:ext uri="{FF2B5EF4-FFF2-40B4-BE49-F238E27FC236}">
                  <a16:creationId xmlns="" xmlns:a16="http://schemas.microsoft.com/office/drawing/2014/main" id="{DBDD5D73-AD7C-49D5-9FB4-8B588E8A44FE}"/>
                </a:ext>
              </a:extLst>
            </p:cNvPr>
            <p:cNvSpPr/>
            <p:nvPr/>
          </p:nvSpPr>
          <p:spPr>
            <a:xfrm>
              <a:off x="447999" y="3912868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7" y="639770"/>
                    <a:pt x="0" y="496553"/>
                    <a:pt x="0" y="319885"/>
                  </a:cubicBezTo>
                  <a:cubicBezTo>
                    <a:pt x="0" y="143217"/>
                    <a:pt x="143217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E2261D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61" name="Vrije vorm: vorm 60">
              <a:extLst>
                <a:ext uri="{FF2B5EF4-FFF2-40B4-BE49-F238E27FC236}">
                  <a16:creationId xmlns="" xmlns:a16="http://schemas.microsoft.com/office/drawing/2014/main" id="{D4CB3B87-7A46-47B9-B858-D44FED6FFC41}"/>
                </a:ext>
              </a:extLst>
            </p:cNvPr>
            <p:cNvSpPr/>
            <p:nvPr/>
          </p:nvSpPr>
          <p:spPr>
            <a:xfrm>
              <a:off x="569453" y="4021649"/>
              <a:ext cx="388645" cy="418541"/>
            </a:xfrm>
            <a:custGeom>
              <a:avLst/>
              <a:gdLst>
                <a:gd name="connsiteX0" fmla="*/ 361363 w 388645"/>
                <a:gd name="connsiteY0" fmla="*/ 161776 h 418541"/>
                <a:gd name="connsiteX1" fmla="*/ 282139 w 388645"/>
                <a:gd name="connsiteY1" fmla="*/ 31729 h 418541"/>
                <a:gd name="connsiteX2" fmla="*/ 201420 w 388645"/>
                <a:gd name="connsiteY2" fmla="*/ 1833 h 418541"/>
                <a:gd name="connsiteX3" fmla="*/ 10087 w 388645"/>
                <a:gd name="connsiteY3" fmla="*/ 103479 h 418541"/>
                <a:gd name="connsiteX4" fmla="*/ 54931 w 388645"/>
                <a:gd name="connsiteY4" fmla="*/ 285844 h 418541"/>
                <a:gd name="connsiteX5" fmla="*/ 74363 w 388645"/>
                <a:gd name="connsiteY5" fmla="*/ 360583 h 418541"/>
                <a:gd name="connsiteX6" fmla="*/ 74363 w 388645"/>
                <a:gd name="connsiteY6" fmla="*/ 406922 h 418541"/>
                <a:gd name="connsiteX7" fmla="*/ 87816 w 388645"/>
                <a:gd name="connsiteY7" fmla="*/ 420375 h 418541"/>
                <a:gd name="connsiteX8" fmla="*/ 256728 w 388645"/>
                <a:gd name="connsiteY8" fmla="*/ 420375 h 418541"/>
                <a:gd name="connsiteX9" fmla="*/ 270181 w 388645"/>
                <a:gd name="connsiteY9" fmla="*/ 408416 h 418541"/>
                <a:gd name="connsiteX10" fmla="*/ 271676 w 388645"/>
                <a:gd name="connsiteY10" fmla="*/ 390479 h 418541"/>
                <a:gd name="connsiteX11" fmla="*/ 315024 w 388645"/>
                <a:gd name="connsiteY11" fmla="*/ 368057 h 418541"/>
                <a:gd name="connsiteX12" fmla="*/ 362858 w 388645"/>
                <a:gd name="connsiteY12" fmla="*/ 345635 h 418541"/>
                <a:gd name="connsiteX13" fmla="*/ 364353 w 388645"/>
                <a:gd name="connsiteY13" fmla="*/ 285844 h 418541"/>
                <a:gd name="connsiteX14" fmla="*/ 388269 w 388645"/>
                <a:gd name="connsiteY14" fmla="*/ 279865 h 418541"/>
                <a:gd name="connsiteX15" fmla="*/ 394248 w 388645"/>
                <a:gd name="connsiteY15" fmla="*/ 257443 h 418541"/>
                <a:gd name="connsiteX16" fmla="*/ 359868 w 388645"/>
                <a:gd name="connsiteY16" fmla="*/ 211104 h 418541"/>
                <a:gd name="connsiteX17" fmla="*/ 361363 w 388645"/>
                <a:gd name="connsiteY17" fmla="*/ 161776 h 418541"/>
                <a:gd name="connsiteX18" fmla="*/ 306056 w 388645"/>
                <a:gd name="connsiteY18" fmla="*/ 143839 h 418541"/>
                <a:gd name="connsiteX19" fmla="*/ 294097 w 388645"/>
                <a:gd name="connsiteY19" fmla="*/ 149818 h 418541"/>
                <a:gd name="connsiteX20" fmla="*/ 292603 w 388645"/>
                <a:gd name="connsiteY20" fmla="*/ 151312 h 418541"/>
                <a:gd name="connsiteX21" fmla="*/ 273170 w 388645"/>
                <a:gd name="connsiteY21" fmla="*/ 173734 h 418541"/>
                <a:gd name="connsiteX22" fmla="*/ 231316 w 388645"/>
                <a:gd name="connsiteY22" fmla="*/ 202135 h 418541"/>
                <a:gd name="connsiteX23" fmla="*/ 207400 w 388645"/>
                <a:gd name="connsiteY23" fmla="*/ 212599 h 418541"/>
                <a:gd name="connsiteX24" fmla="*/ 183483 w 388645"/>
                <a:gd name="connsiteY24" fmla="*/ 223062 h 418541"/>
                <a:gd name="connsiteX25" fmla="*/ 164051 w 388645"/>
                <a:gd name="connsiteY25" fmla="*/ 272391 h 418541"/>
                <a:gd name="connsiteX26" fmla="*/ 162556 w 388645"/>
                <a:gd name="connsiteY26" fmla="*/ 273885 h 418541"/>
                <a:gd name="connsiteX27" fmla="*/ 152092 w 388645"/>
                <a:gd name="connsiteY27" fmla="*/ 273885 h 418541"/>
                <a:gd name="connsiteX28" fmla="*/ 150598 w 388645"/>
                <a:gd name="connsiteY28" fmla="*/ 272391 h 418541"/>
                <a:gd name="connsiteX29" fmla="*/ 146113 w 388645"/>
                <a:gd name="connsiteY29" fmla="*/ 248474 h 418541"/>
                <a:gd name="connsiteX30" fmla="*/ 92301 w 388645"/>
                <a:gd name="connsiteY30" fmla="*/ 229042 h 418541"/>
                <a:gd name="connsiteX31" fmla="*/ 90806 w 388645"/>
                <a:gd name="connsiteY31" fmla="*/ 227547 h 418541"/>
                <a:gd name="connsiteX32" fmla="*/ 62405 w 388645"/>
                <a:gd name="connsiteY32" fmla="*/ 220073 h 418541"/>
                <a:gd name="connsiteX33" fmla="*/ 59415 w 388645"/>
                <a:gd name="connsiteY33" fmla="*/ 199146 h 418541"/>
                <a:gd name="connsiteX34" fmla="*/ 59415 w 388645"/>
                <a:gd name="connsiteY34" fmla="*/ 197651 h 418541"/>
                <a:gd name="connsiteX35" fmla="*/ 41478 w 388645"/>
                <a:gd name="connsiteY35" fmla="*/ 158786 h 418541"/>
                <a:gd name="connsiteX36" fmla="*/ 56426 w 388645"/>
                <a:gd name="connsiteY36" fmla="*/ 121417 h 418541"/>
                <a:gd name="connsiteX37" fmla="*/ 68384 w 388645"/>
                <a:gd name="connsiteY37" fmla="*/ 90026 h 418541"/>
                <a:gd name="connsiteX38" fmla="*/ 69879 w 388645"/>
                <a:gd name="connsiteY38" fmla="*/ 88531 h 418541"/>
                <a:gd name="connsiteX39" fmla="*/ 69879 w 388645"/>
                <a:gd name="connsiteY39" fmla="*/ 82552 h 418541"/>
                <a:gd name="connsiteX40" fmla="*/ 117712 w 388645"/>
                <a:gd name="connsiteY40" fmla="*/ 57141 h 418541"/>
                <a:gd name="connsiteX41" fmla="*/ 119207 w 388645"/>
                <a:gd name="connsiteY41" fmla="*/ 55646 h 418541"/>
                <a:gd name="connsiteX42" fmla="*/ 128176 w 388645"/>
                <a:gd name="connsiteY42" fmla="*/ 45183 h 418541"/>
                <a:gd name="connsiteX43" fmla="*/ 147608 w 388645"/>
                <a:gd name="connsiteY43" fmla="*/ 45183 h 418541"/>
                <a:gd name="connsiteX44" fmla="*/ 149103 w 388645"/>
                <a:gd name="connsiteY44" fmla="*/ 45183 h 418541"/>
                <a:gd name="connsiteX45" fmla="*/ 170030 w 388645"/>
                <a:gd name="connsiteY45" fmla="*/ 37709 h 418541"/>
                <a:gd name="connsiteX46" fmla="*/ 190957 w 388645"/>
                <a:gd name="connsiteY46" fmla="*/ 45183 h 418541"/>
                <a:gd name="connsiteX47" fmla="*/ 192452 w 388645"/>
                <a:gd name="connsiteY47" fmla="*/ 45183 h 418541"/>
                <a:gd name="connsiteX48" fmla="*/ 214874 w 388645"/>
                <a:gd name="connsiteY48" fmla="*/ 42193 h 418541"/>
                <a:gd name="connsiteX49" fmla="*/ 228327 w 388645"/>
                <a:gd name="connsiteY49" fmla="*/ 54151 h 418541"/>
                <a:gd name="connsiteX50" fmla="*/ 229821 w 388645"/>
                <a:gd name="connsiteY50" fmla="*/ 54151 h 418541"/>
                <a:gd name="connsiteX51" fmla="*/ 255233 w 388645"/>
                <a:gd name="connsiteY51" fmla="*/ 55646 h 418541"/>
                <a:gd name="connsiteX52" fmla="*/ 270181 w 388645"/>
                <a:gd name="connsiteY52" fmla="*/ 70594 h 418541"/>
                <a:gd name="connsiteX53" fmla="*/ 271676 w 388645"/>
                <a:gd name="connsiteY53" fmla="*/ 72089 h 418541"/>
                <a:gd name="connsiteX54" fmla="*/ 285129 w 388645"/>
                <a:gd name="connsiteY54" fmla="*/ 76573 h 418541"/>
                <a:gd name="connsiteX55" fmla="*/ 291108 w 388645"/>
                <a:gd name="connsiteY55" fmla="*/ 88531 h 418541"/>
                <a:gd name="connsiteX56" fmla="*/ 291108 w 388645"/>
                <a:gd name="connsiteY56" fmla="*/ 90026 h 418541"/>
                <a:gd name="connsiteX57" fmla="*/ 309045 w 388645"/>
                <a:gd name="connsiteY57" fmla="*/ 107964 h 418541"/>
                <a:gd name="connsiteX58" fmla="*/ 306056 w 388645"/>
                <a:gd name="connsiteY58" fmla="*/ 143839 h 4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88645" h="418541">
                  <a:moveTo>
                    <a:pt x="361363" y="161776"/>
                  </a:moveTo>
                  <a:cubicBezTo>
                    <a:pt x="356879" y="109458"/>
                    <a:pt x="325488" y="60130"/>
                    <a:pt x="282139" y="31729"/>
                  </a:cubicBezTo>
                  <a:cubicBezTo>
                    <a:pt x="258222" y="15287"/>
                    <a:pt x="229821" y="6318"/>
                    <a:pt x="201420" y="1833"/>
                  </a:cubicBezTo>
                  <a:cubicBezTo>
                    <a:pt x="123691" y="-8630"/>
                    <a:pt x="39983" y="25750"/>
                    <a:pt x="10087" y="103479"/>
                  </a:cubicBezTo>
                  <a:cubicBezTo>
                    <a:pt x="-15324" y="169250"/>
                    <a:pt x="10087" y="236515"/>
                    <a:pt x="54931" y="285844"/>
                  </a:cubicBezTo>
                  <a:cubicBezTo>
                    <a:pt x="71374" y="303781"/>
                    <a:pt x="74363" y="338161"/>
                    <a:pt x="74363" y="360583"/>
                  </a:cubicBezTo>
                  <a:lnTo>
                    <a:pt x="74363" y="406922"/>
                  </a:lnTo>
                  <a:cubicBezTo>
                    <a:pt x="74363" y="414396"/>
                    <a:pt x="80342" y="420375"/>
                    <a:pt x="87816" y="420375"/>
                  </a:cubicBezTo>
                  <a:lnTo>
                    <a:pt x="256728" y="420375"/>
                  </a:lnTo>
                  <a:cubicBezTo>
                    <a:pt x="264202" y="420375"/>
                    <a:pt x="268686" y="414396"/>
                    <a:pt x="270181" y="408416"/>
                  </a:cubicBezTo>
                  <a:cubicBezTo>
                    <a:pt x="270181" y="399448"/>
                    <a:pt x="271676" y="390479"/>
                    <a:pt x="271676" y="390479"/>
                  </a:cubicBezTo>
                  <a:cubicBezTo>
                    <a:pt x="274665" y="375531"/>
                    <a:pt x="288118" y="363573"/>
                    <a:pt x="315024" y="368057"/>
                  </a:cubicBezTo>
                  <a:cubicBezTo>
                    <a:pt x="343425" y="372541"/>
                    <a:pt x="361363" y="363573"/>
                    <a:pt x="362858" y="345635"/>
                  </a:cubicBezTo>
                  <a:cubicBezTo>
                    <a:pt x="362858" y="339656"/>
                    <a:pt x="364353" y="285844"/>
                    <a:pt x="364353" y="285844"/>
                  </a:cubicBezTo>
                  <a:cubicBezTo>
                    <a:pt x="365847" y="284349"/>
                    <a:pt x="374816" y="282854"/>
                    <a:pt x="388269" y="279865"/>
                  </a:cubicBezTo>
                  <a:cubicBezTo>
                    <a:pt x="398733" y="276875"/>
                    <a:pt x="401722" y="264917"/>
                    <a:pt x="394248" y="257443"/>
                  </a:cubicBezTo>
                  <a:cubicBezTo>
                    <a:pt x="364353" y="227547"/>
                    <a:pt x="359868" y="214094"/>
                    <a:pt x="359868" y="211104"/>
                  </a:cubicBezTo>
                  <a:cubicBezTo>
                    <a:pt x="355384" y="196156"/>
                    <a:pt x="362858" y="178219"/>
                    <a:pt x="361363" y="161776"/>
                  </a:cubicBezTo>
                  <a:close/>
                  <a:moveTo>
                    <a:pt x="306056" y="143839"/>
                  </a:moveTo>
                  <a:cubicBezTo>
                    <a:pt x="301571" y="149818"/>
                    <a:pt x="297087" y="149818"/>
                    <a:pt x="294097" y="149818"/>
                  </a:cubicBezTo>
                  <a:cubicBezTo>
                    <a:pt x="292603" y="149818"/>
                    <a:pt x="292603" y="151312"/>
                    <a:pt x="292603" y="151312"/>
                  </a:cubicBezTo>
                  <a:cubicBezTo>
                    <a:pt x="294097" y="155797"/>
                    <a:pt x="295592" y="167755"/>
                    <a:pt x="273170" y="173734"/>
                  </a:cubicBezTo>
                  <a:cubicBezTo>
                    <a:pt x="252243" y="178219"/>
                    <a:pt x="240285" y="194662"/>
                    <a:pt x="231316" y="202135"/>
                  </a:cubicBezTo>
                  <a:cubicBezTo>
                    <a:pt x="225337" y="208115"/>
                    <a:pt x="216368" y="211104"/>
                    <a:pt x="207400" y="212599"/>
                  </a:cubicBezTo>
                  <a:cubicBezTo>
                    <a:pt x="198431" y="214094"/>
                    <a:pt x="189462" y="215589"/>
                    <a:pt x="183483" y="223062"/>
                  </a:cubicBezTo>
                  <a:cubicBezTo>
                    <a:pt x="176009" y="229042"/>
                    <a:pt x="165545" y="266411"/>
                    <a:pt x="164051" y="272391"/>
                  </a:cubicBezTo>
                  <a:cubicBezTo>
                    <a:pt x="164051" y="272391"/>
                    <a:pt x="164051" y="273885"/>
                    <a:pt x="162556" y="273885"/>
                  </a:cubicBezTo>
                  <a:lnTo>
                    <a:pt x="152092" y="273885"/>
                  </a:lnTo>
                  <a:cubicBezTo>
                    <a:pt x="152092" y="273885"/>
                    <a:pt x="150598" y="273885"/>
                    <a:pt x="150598" y="272391"/>
                  </a:cubicBezTo>
                  <a:lnTo>
                    <a:pt x="146113" y="248474"/>
                  </a:lnTo>
                  <a:cubicBezTo>
                    <a:pt x="146113" y="246979"/>
                    <a:pt x="95290" y="251463"/>
                    <a:pt x="92301" y="229042"/>
                  </a:cubicBezTo>
                  <a:cubicBezTo>
                    <a:pt x="92301" y="227547"/>
                    <a:pt x="90806" y="227547"/>
                    <a:pt x="90806" y="227547"/>
                  </a:cubicBezTo>
                  <a:cubicBezTo>
                    <a:pt x="86322" y="229042"/>
                    <a:pt x="69879" y="233526"/>
                    <a:pt x="62405" y="220073"/>
                  </a:cubicBezTo>
                  <a:cubicBezTo>
                    <a:pt x="56426" y="211104"/>
                    <a:pt x="57921" y="202135"/>
                    <a:pt x="59415" y="199146"/>
                  </a:cubicBezTo>
                  <a:cubicBezTo>
                    <a:pt x="59415" y="199146"/>
                    <a:pt x="59415" y="197651"/>
                    <a:pt x="59415" y="197651"/>
                  </a:cubicBezTo>
                  <a:cubicBezTo>
                    <a:pt x="54931" y="196156"/>
                    <a:pt x="39983" y="187188"/>
                    <a:pt x="41478" y="158786"/>
                  </a:cubicBezTo>
                  <a:cubicBezTo>
                    <a:pt x="42973" y="136365"/>
                    <a:pt x="59415" y="125901"/>
                    <a:pt x="56426" y="121417"/>
                  </a:cubicBezTo>
                  <a:cubicBezTo>
                    <a:pt x="50447" y="110953"/>
                    <a:pt x="54931" y="94510"/>
                    <a:pt x="68384" y="90026"/>
                  </a:cubicBezTo>
                  <a:cubicBezTo>
                    <a:pt x="68384" y="90026"/>
                    <a:pt x="69879" y="90026"/>
                    <a:pt x="69879" y="88531"/>
                  </a:cubicBezTo>
                  <a:lnTo>
                    <a:pt x="69879" y="82552"/>
                  </a:lnTo>
                  <a:cubicBezTo>
                    <a:pt x="71374" y="61625"/>
                    <a:pt x="99775" y="48172"/>
                    <a:pt x="117712" y="57141"/>
                  </a:cubicBezTo>
                  <a:cubicBezTo>
                    <a:pt x="117712" y="57141"/>
                    <a:pt x="119207" y="57141"/>
                    <a:pt x="119207" y="55646"/>
                  </a:cubicBezTo>
                  <a:cubicBezTo>
                    <a:pt x="122197" y="48172"/>
                    <a:pt x="126681" y="46677"/>
                    <a:pt x="128176" y="45183"/>
                  </a:cubicBezTo>
                  <a:cubicBezTo>
                    <a:pt x="134155" y="42193"/>
                    <a:pt x="141629" y="42193"/>
                    <a:pt x="147608" y="45183"/>
                  </a:cubicBezTo>
                  <a:cubicBezTo>
                    <a:pt x="147608" y="45183"/>
                    <a:pt x="149103" y="45183"/>
                    <a:pt x="149103" y="45183"/>
                  </a:cubicBezTo>
                  <a:cubicBezTo>
                    <a:pt x="150598" y="43688"/>
                    <a:pt x="158072" y="37709"/>
                    <a:pt x="170030" y="37709"/>
                  </a:cubicBezTo>
                  <a:cubicBezTo>
                    <a:pt x="181988" y="37709"/>
                    <a:pt x="187967" y="43688"/>
                    <a:pt x="190957" y="45183"/>
                  </a:cubicBezTo>
                  <a:cubicBezTo>
                    <a:pt x="190957" y="45183"/>
                    <a:pt x="192452" y="45183"/>
                    <a:pt x="192452" y="45183"/>
                  </a:cubicBezTo>
                  <a:cubicBezTo>
                    <a:pt x="195441" y="43688"/>
                    <a:pt x="204410" y="39203"/>
                    <a:pt x="214874" y="42193"/>
                  </a:cubicBezTo>
                  <a:cubicBezTo>
                    <a:pt x="222348" y="45183"/>
                    <a:pt x="226832" y="51162"/>
                    <a:pt x="228327" y="54151"/>
                  </a:cubicBezTo>
                  <a:cubicBezTo>
                    <a:pt x="228327" y="54151"/>
                    <a:pt x="229821" y="55646"/>
                    <a:pt x="229821" y="54151"/>
                  </a:cubicBezTo>
                  <a:cubicBezTo>
                    <a:pt x="232811" y="52656"/>
                    <a:pt x="246264" y="51162"/>
                    <a:pt x="255233" y="55646"/>
                  </a:cubicBezTo>
                  <a:cubicBezTo>
                    <a:pt x="265696" y="60130"/>
                    <a:pt x="270181" y="67604"/>
                    <a:pt x="270181" y="70594"/>
                  </a:cubicBezTo>
                  <a:cubicBezTo>
                    <a:pt x="270181" y="70594"/>
                    <a:pt x="270181" y="72089"/>
                    <a:pt x="271676" y="72089"/>
                  </a:cubicBezTo>
                  <a:cubicBezTo>
                    <a:pt x="274665" y="72089"/>
                    <a:pt x="280644" y="72089"/>
                    <a:pt x="285129" y="76573"/>
                  </a:cubicBezTo>
                  <a:cubicBezTo>
                    <a:pt x="292603" y="82552"/>
                    <a:pt x="291108" y="87036"/>
                    <a:pt x="291108" y="88531"/>
                  </a:cubicBezTo>
                  <a:cubicBezTo>
                    <a:pt x="291108" y="88531"/>
                    <a:pt x="291108" y="90026"/>
                    <a:pt x="291108" y="90026"/>
                  </a:cubicBezTo>
                  <a:cubicBezTo>
                    <a:pt x="294097" y="91521"/>
                    <a:pt x="303066" y="97500"/>
                    <a:pt x="309045" y="107964"/>
                  </a:cubicBezTo>
                  <a:cubicBezTo>
                    <a:pt x="313530" y="125901"/>
                    <a:pt x="310540" y="139354"/>
                    <a:pt x="306056" y="143839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62" name="Vrije vorm: vorm 61">
            <a:extLst>
              <a:ext uri="{FF2B5EF4-FFF2-40B4-BE49-F238E27FC236}">
                <a16:creationId xmlns="" xmlns:a16="http://schemas.microsoft.com/office/drawing/2014/main" id="{662E4997-E431-44EA-AD7A-3E0C723096FA}"/>
              </a:ext>
            </a:extLst>
          </p:cNvPr>
          <p:cNvSpPr/>
          <p:nvPr/>
        </p:nvSpPr>
        <p:spPr>
          <a:xfrm>
            <a:off x="3515684" y="4021649"/>
            <a:ext cx="388645" cy="418541"/>
          </a:xfrm>
          <a:custGeom>
            <a:avLst/>
            <a:gdLst>
              <a:gd name="connsiteX0" fmla="*/ 361363 w 388645"/>
              <a:gd name="connsiteY0" fmla="*/ 161776 h 418541"/>
              <a:gd name="connsiteX1" fmla="*/ 282139 w 388645"/>
              <a:gd name="connsiteY1" fmla="*/ 31729 h 418541"/>
              <a:gd name="connsiteX2" fmla="*/ 201420 w 388645"/>
              <a:gd name="connsiteY2" fmla="*/ 1833 h 418541"/>
              <a:gd name="connsiteX3" fmla="*/ 10087 w 388645"/>
              <a:gd name="connsiteY3" fmla="*/ 103479 h 418541"/>
              <a:gd name="connsiteX4" fmla="*/ 54931 w 388645"/>
              <a:gd name="connsiteY4" fmla="*/ 285844 h 418541"/>
              <a:gd name="connsiteX5" fmla="*/ 74363 w 388645"/>
              <a:gd name="connsiteY5" fmla="*/ 360583 h 418541"/>
              <a:gd name="connsiteX6" fmla="*/ 74363 w 388645"/>
              <a:gd name="connsiteY6" fmla="*/ 406922 h 418541"/>
              <a:gd name="connsiteX7" fmla="*/ 87816 w 388645"/>
              <a:gd name="connsiteY7" fmla="*/ 420375 h 418541"/>
              <a:gd name="connsiteX8" fmla="*/ 256728 w 388645"/>
              <a:gd name="connsiteY8" fmla="*/ 420375 h 418541"/>
              <a:gd name="connsiteX9" fmla="*/ 270181 w 388645"/>
              <a:gd name="connsiteY9" fmla="*/ 408416 h 418541"/>
              <a:gd name="connsiteX10" fmla="*/ 271676 w 388645"/>
              <a:gd name="connsiteY10" fmla="*/ 390479 h 418541"/>
              <a:gd name="connsiteX11" fmla="*/ 315024 w 388645"/>
              <a:gd name="connsiteY11" fmla="*/ 368057 h 418541"/>
              <a:gd name="connsiteX12" fmla="*/ 362858 w 388645"/>
              <a:gd name="connsiteY12" fmla="*/ 345635 h 418541"/>
              <a:gd name="connsiteX13" fmla="*/ 364353 w 388645"/>
              <a:gd name="connsiteY13" fmla="*/ 285844 h 418541"/>
              <a:gd name="connsiteX14" fmla="*/ 388269 w 388645"/>
              <a:gd name="connsiteY14" fmla="*/ 279865 h 418541"/>
              <a:gd name="connsiteX15" fmla="*/ 394248 w 388645"/>
              <a:gd name="connsiteY15" fmla="*/ 257443 h 418541"/>
              <a:gd name="connsiteX16" fmla="*/ 359868 w 388645"/>
              <a:gd name="connsiteY16" fmla="*/ 211104 h 418541"/>
              <a:gd name="connsiteX17" fmla="*/ 361363 w 388645"/>
              <a:gd name="connsiteY17" fmla="*/ 161776 h 418541"/>
              <a:gd name="connsiteX18" fmla="*/ 306056 w 388645"/>
              <a:gd name="connsiteY18" fmla="*/ 143839 h 418541"/>
              <a:gd name="connsiteX19" fmla="*/ 294098 w 388645"/>
              <a:gd name="connsiteY19" fmla="*/ 149818 h 418541"/>
              <a:gd name="connsiteX20" fmla="*/ 292603 w 388645"/>
              <a:gd name="connsiteY20" fmla="*/ 151312 h 418541"/>
              <a:gd name="connsiteX21" fmla="*/ 273170 w 388645"/>
              <a:gd name="connsiteY21" fmla="*/ 173734 h 418541"/>
              <a:gd name="connsiteX22" fmla="*/ 231316 w 388645"/>
              <a:gd name="connsiteY22" fmla="*/ 202135 h 418541"/>
              <a:gd name="connsiteX23" fmla="*/ 207400 w 388645"/>
              <a:gd name="connsiteY23" fmla="*/ 212599 h 418541"/>
              <a:gd name="connsiteX24" fmla="*/ 183483 w 388645"/>
              <a:gd name="connsiteY24" fmla="*/ 223062 h 418541"/>
              <a:gd name="connsiteX25" fmla="*/ 164051 w 388645"/>
              <a:gd name="connsiteY25" fmla="*/ 272391 h 418541"/>
              <a:gd name="connsiteX26" fmla="*/ 162556 w 388645"/>
              <a:gd name="connsiteY26" fmla="*/ 273885 h 418541"/>
              <a:gd name="connsiteX27" fmla="*/ 152092 w 388645"/>
              <a:gd name="connsiteY27" fmla="*/ 273885 h 418541"/>
              <a:gd name="connsiteX28" fmla="*/ 150598 w 388645"/>
              <a:gd name="connsiteY28" fmla="*/ 272391 h 418541"/>
              <a:gd name="connsiteX29" fmla="*/ 146113 w 388645"/>
              <a:gd name="connsiteY29" fmla="*/ 248474 h 418541"/>
              <a:gd name="connsiteX30" fmla="*/ 92301 w 388645"/>
              <a:gd name="connsiteY30" fmla="*/ 229042 h 418541"/>
              <a:gd name="connsiteX31" fmla="*/ 90806 w 388645"/>
              <a:gd name="connsiteY31" fmla="*/ 227547 h 418541"/>
              <a:gd name="connsiteX32" fmla="*/ 62405 w 388645"/>
              <a:gd name="connsiteY32" fmla="*/ 220073 h 418541"/>
              <a:gd name="connsiteX33" fmla="*/ 59415 w 388645"/>
              <a:gd name="connsiteY33" fmla="*/ 199146 h 418541"/>
              <a:gd name="connsiteX34" fmla="*/ 59415 w 388645"/>
              <a:gd name="connsiteY34" fmla="*/ 197651 h 418541"/>
              <a:gd name="connsiteX35" fmla="*/ 41478 w 388645"/>
              <a:gd name="connsiteY35" fmla="*/ 158786 h 418541"/>
              <a:gd name="connsiteX36" fmla="*/ 56426 w 388645"/>
              <a:gd name="connsiteY36" fmla="*/ 121417 h 418541"/>
              <a:gd name="connsiteX37" fmla="*/ 68384 w 388645"/>
              <a:gd name="connsiteY37" fmla="*/ 90026 h 418541"/>
              <a:gd name="connsiteX38" fmla="*/ 69879 w 388645"/>
              <a:gd name="connsiteY38" fmla="*/ 88531 h 418541"/>
              <a:gd name="connsiteX39" fmla="*/ 69879 w 388645"/>
              <a:gd name="connsiteY39" fmla="*/ 82552 h 418541"/>
              <a:gd name="connsiteX40" fmla="*/ 117712 w 388645"/>
              <a:gd name="connsiteY40" fmla="*/ 57141 h 418541"/>
              <a:gd name="connsiteX41" fmla="*/ 119207 w 388645"/>
              <a:gd name="connsiteY41" fmla="*/ 55646 h 418541"/>
              <a:gd name="connsiteX42" fmla="*/ 128176 w 388645"/>
              <a:gd name="connsiteY42" fmla="*/ 45183 h 418541"/>
              <a:gd name="connsiteX43" fmla="*/ 147608 w 388645"/>
              <a:gd name="connsiteY43" fmla="*/ 45183 h 418541"/>
              <a:gd name="connsiteX44" fmla="*/ 149103 w 388645"/>
              <a:gd name="connsiteY44" fmla="*/ 45183 h 418541"/>
              <a:gd name="connsiteX45" fmla="*/ 170030 w 388645"/>
              <a:gd name="connsiteY45" fmla="*/ 37709 h 418541"/>
              <a:gd name="connsiteX46" fmla="*/ 190957 w 388645"/>
              <a:gd name="connsiteY46" fmla="*/ 45183 h 418541"/>
              <a:gd name="connsiteX47" fmla="*/ 192452 w 388645"/>
              <a:gd name="connsiteY47" fmla="*/ 45183 h 418541"/>
              <a:gd name="connsiteX48" fmla="*/ 214874 w 388645"/>
              <a:gd name="connsiteY48" fmla="*/ 42193 h 418541"/>
              <a:gd name="connsiteX49" fmla="*/ 228327 w 388645"/>
              <a:gd name="connsiteY49" fmla="*/ 54151 h 418541"/>
              <a:gd name="connsiteX50" fmla="*/ 229821 w 388645"/>
              <a:gd name="connsiteY50" fmla="*/ 54151 h 418541"/>
              <a:gd name="connsiteX51" fmla="*/ 255233 w 388645"/>
              <a:gd name="connsiteY51" fmla="*/ 55646 h 418541"/>
              <a:gd name="connsiteX52" fmla="*/ 270181 w 388645"/>
              <a:gd name="connsiteY52" fmla="*/ 70594 h 418541"/>
              <a:gd name="connsiteX53" fmla="*/ 271676 w 388645"/>
              <a:gd name="connsiteY53" fmla="*/ 72089 h 418541"/>
              <a:gd name="connsiteX54" fmla="*/ 285129 w 388645"/>
              <a:gd name="connsiteY54" fmla="*/ 76573 h 418541"/>
              <a:gd name="connsiteX55" fmla="*/ 291108 w 388645"/>
              <a:gd name="connsiteY55" fmla="*/ 88531 h 418541"/>
              <a:gd name="connsiteX56" fmla="*/ 291108 w 388645"/>
              <a:gd name="connsiteY56" fmla="*/ 90026 h 418541"/>
              <a:gd name="connsiteX57" fmla="*/ 309045 w 388645"/>
              <a:gd name="connsiteY57" fmla="*/ 107964 h 418541"/>
              <a:gd name="connsiteX58" fmla="*/ 306056 w 388645"/>
              <a:gd name="connsiteY58" fmla="*/ 143839 h 41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8645" h="418541">
                <a:moveTo>
                  <a:pt x="361363" y="161776"/>
                </a:moveTo>
                <a:cubicBezTo>
                  <a:pt x="356879" y="109458"/>
                  <a:pt x="325488" y="60130"/>
                  <a:pt x="282139" y="31729"/>
                </a:cubicBezTo>
                <a:cubicBezTo>
                  <a:pt x="258222" y="15287"/>
                  <a:pt x="229821" y="6318"/>
                  <a:pt x="201420" y="1833"/>
                </a:cubicBezTo>
                <a:cubicBezTo>
                  <a:pt x="122197" y="-8630"/>
                  <a:pt x="39983" y="25750"/>
                  <a:pt x="10087" y="103479"/>
                </a:cubicBezTo>
                <a:cubicBezTo>
                  <a:pt x="-15324" y="169250"/>
                  <a:pt x="10087" y="236515"/>
                  <a:pt x="54931" y="285844"/>
                </a:cubicBezTo>
                <a:cubicBezTo>
                  <a:pt x="71374" y="303781"/>
                  <a:pt x="74363" y="338161"/>
                  <a:pt x="74363" y="360583"/>
                </a:cubicBezTo>
                <a:lnTo>
                  <a:pt x="74363" y="406922"/>
                </a:lnTo>
                <a:cubicBezTo>
                  <a:pt x="74363" y="414396"/>
                  <a:pt x="80342" y="420375"/>
                  <a:pt x="87816" y="420375"/>
                </a:cubicBezTo>
                <a:lnTo>
                  <a:pt x="256728" y="420375"/>
                </a:lnTo>
                <a:cubicBezTo>
                  <a:pt x="264202" y="420375"/>
                  <a:pt x="268686" y="414396"/>
                  <a:pt x="270181" y="408416"/>
                </a:cubicBezTo>
                <a:cubicBezTo>
                  <a:pt x="270181" y="399448"/>
                  <a:pt x="271676" y="390479"/>
                  <a:pt x="271676" y="390479"/>
                </a:cubicBezTo>
                <a:cubicBezTo>
                  <a:pt x="274665" y="375531"/>
                  <a:pt x="288118" y="363573"/>
                  <a:pt x="315024" y="368057"/>
                </a:cubicBezTo>
                <a:cubicBezTo>
                  <a:pt x="343425" y="372541"/>
                  <a:pt x="361363" y="363573"/>
                  <a:pt x="362858" y="345635"/>
                </a:cubicBezTo>
                <a:cubicBezTo>
                  <a:pt x="362858" y="339656"/>
                  <a:pt x="364353" y="285844"/>
                  <a:pt x="364353" y="285844"/>
                </a:cubicBezTo>
                <a:cubicBezTo>
                  <a:pt x="365847" y="284349"/>
                  <a:pt x="374816" y="282854"/>
                  <a:pt x="388269" y="279865"/>
                </a:cubicBezTo>
                <a:cubicBezTo>
                  <a:pt x="398733" y="276875"/>
                  <a:pt x="401722" y="264917"/>
                  <a:pt x="394248" y="257443"/>
                </a:cubicBezTo>
                <a:cubicBezTo>
                  <a:pt x="364353" y="227547"/>
                  <a:pt x="359868" y="214094"/>
                  <a:pt x="359868" y="211104"/>
                </a:cubicBezTo>
                <a:cubicBezTo>
                  <a:pt x="355384" y="196156"/>
                  <a:pt x="362858" y="178219"/>
                  <a:pt x="361363" y="161776"/>
                </a:cubicBezTo>
                <a:close/>
                <a:moveTo>
                  <a:pt x="306056" y="143839"/>
                </a:moveTo>
                <a:cubicBezTo>
                  <a:pt x="301571" y="149818"/>
                  <a:pt x="297087" y="149818"/>
                  <a:pt x="294098" y="149818"/>
                </a:cubicBezTo>
                <a:cubicBezTo>
                  <a:pt x="292603" y="149818"/>
                  <a:pt x="292603" y="151312"/>
                  <a:pt x="292603" y="151312"/>
                </a:cubicBezTo>
                <a:cubicBezTo>
                  <a:pt x="294098" y="155797"/>
                  <a:pt x="295592" y="167755"/>
                  <a:pt x="273170" y="173734"/>
                </a:cubicBezTo>
                <a:cubicBezTo>
                  <a:pt x="252243" y="178219"/>
                  <a:pt x="240285" y="194662"/>
                  <a:pt x="231316" y="202135"/>
                </a:cubicBezTo>
                <a:cubicBezTo>
                  <a:pt x="225337" y="208115"/>
                  <a:pt x="216368" y="211104"/>
                  <a:pt x="207400" y="212599"/>
                </a:cubicBezTo>
                <a:cubicBezTo>
                  <a:pt x="198431" y="214094"/>
                  <a:pt x="189462" y="215589"/>
                  <a:pt x="183483" y="223062"/>
                </a:cubicBezTo>
                <a:cubicBezTo>
                  <a:pt x="176009" y="229042"/>
                  <a:pt x="165545" y="266411"/>
                  <a:pt x="164051" y="272391"/>
                </a:cubicBezTo>
                <a:cubicBezTo>
                  <a:pt x="164051" y="272391"/>
                  <a:pt x="164051" y="273885"/>
                  <a:pt x="162556" y="273885"/>
                </a:cubicBezTo>
                <a:lnTo>
                  <a:pt x="152092" y="273885"/>
                </a:lnTo>
                <a:cubicBezTo>
                  <a:pt x="152092" y="273885"/>
                  <a:pt x="150598" y="273885"/>
                  <a:pt x="150598" y="272391"/>
                </a:cubicBezTo>
                <a:lnTo>
                  <a:pt x="146113" y="248474"/>
                </a:lnTo>
                <a:cubicBezTo>
                  <a:pt x="146113" y="246979"/>
                  <a:pt x="95290" y="251463"/>
                  <a:pt x="92301" y="229042"/>
                </a:cubicBezTo>
                <a:cubicBezTo>
                  <a:pt x="92301" y="227547"/>
                  <a:pt x="90806" y="227547"/>
                  <a:pt x="90806" y="227547"/>
                </a:cubicBezTo>
                <a:cubicBezTo>
                  <a:pt x="86322" y="229042"/>
                  <a:pt x="69879" y="233526"/>
                  <a:pt x="62405" y="220073"/>
                </a:cubicBezTo>
                <a:cubicBezTo>
                  <a:pt x="56426" y="211104"/>
                  <a:pt x="57921" y="202135"/>
                  <a:pt x="59415" y="199146"/>
                </a:cubicBezTo>
                <a:cubicBezTo>
                  <a:pt x="59415" y="199146"/>
                  <a:pt x="59415" y="197651"/>
                  <a:pt x="59415" y="197651"/>
                </a:cubicBezTo>
                <a:cubicBezTo>
                  <a:pt x="54931" y="196156"/>
                  <a:pt x="39983" y="187188"/>
                  <a:pt x="41478" y="158786"/>
                </a:cubicBezTo>
                <a:cubicBezTo>
                  <a:pt x="42973" y="136365"/>
                  <a:pt x="59415" y="125901"/>
                  <a:pt x="56426" y="121417"/>
                </a:cubicBezTo>
                <a:cubicBezTo>
                  <a:pt x="50447" y="110953"/>
                  <a:pt x="54931" y="94510"/>
                  <a:pt x="68384" y="90026"/>
                </a:cubicBezTo>
                <a:cubicBezTo>
                  <a:pt x="68384" y="90026"/>
                  <a:pt x="69879" y="90026"/>
                  <a:pt x="69879" y="88531"/>
                </a:cubicBezTo>
                <a:lnTo>
                  <a:pt x="69879" y="82552"/>
                </a:lnTo>
                <a:cubicBezTo>
                  <a:pt x="71374" y="61625"/>
                  <a:pt x="99775" y="48172"/>
                  <a:pt x="117712" y="57141"/>
                </a:cubicBezTo>
                <a:cubicBezTo>
                  <a:pt x="117712" y="57141"/>
                  <a:pt x="119207" y="57141"/>
                  <a:pt x="119207" y="55646"/>
                </a:cubicBezTo>
                <a:cubicBezTo>
                  <a:pt x="122197" y="48172"/>
                  <a:pt x="126681" y="46677"/>
                  <a:pt x="128176" y="45183"/>
                </a:cubicBezTo>
                <a:cubicBezTo>
                  <a:pt x="134155" y="42193"/>
                  <a:pt x="141629" y="42193"/>
                  <a:pt x="147608" y="45183"/>
                </a:cubicBezTo>
                <a:cubicBezTo>
                  <a:pt x="147608" y="45183"/>
                  <a:pt x="149103" y="45183"/>
                  <a:pt x="149103" y="45183"/>
                </a:cubicBezTo>
                <a:cubicBezTo>
                  <a:pt x="150598" y="43688"/>
                  <a:pt x="158072" y="37709"/>
                  <a:pt x="170030" y="37709"/>
                </a:cubicBezTo>
                <a:cubicBezTo>
                  <a:pt x="181988" y="37709"/>
                  <a:pt x="187967" y="43688"/>
                  <a:pt x="190957" y="45183"/>
                </a:cubicBezTo>
                <a:cubicBezTo>
                  <a:pt x="190957" y="45183"/>
                  <a:pt x="192452" y="45183"/>
                  <a:pt x="192452" y="45183"/>
                </a:cubicBezTo>
                <a:cubicBezTo>
                  <a:pt x="195441" y="43688"/>
                  <a:pt x="204410" y="39203"/>
                  <a:pt x="214874" y="42193"/>
                </a:cubicBezTo>
                <a:cubicBezTo>
                  <a:pt x="222348" y="45183"/>
                  <a:pt x="226832" y="51162"/>
                  <a:pt x="228327" y="54151"/>
                </a:cubicBezTo>
                <a:cubicBezTo>
                  <a:pt x="228327" y="54151"/>
                  <a:pt x="229821" y="55646"/>
                  <a:pt x="229821" y="54151"/>
                </a:cubicBezTo>
                <a:cubicBezTo>
                  <a:pt x="232811" y="52656"/>
                  <a:pt x="246264" y="51162"/>
                  <a:pt x="255233" y="55646"/>
                </a:cubicBezTo>
                <a:cubicBezTo>
                  <a:pt x="265696" y="60130"/>
                  <a:pt x="270181" y="67604"/>
                  <a:pt x="270181" y="70594"/>
                </a:cubicBezTo>
                <a:cubicBezTo>
                  <a:pt x="270181" y="70594"/>
                  <a:pt x="270181" y="72089"/>
                  <a:pt x="271676" y="72089"/>
                </a:cubicBezTo>
                <a:cubicBezTo>
                  <a:pt x="274665" y="72089"/>
                  <a:pt x="280644" y="72089"/>
                  <a:pt x="285129" y="76573"/>
                </a:cubicBezTo>
                <a:cubicBezTo>
                  <a:pt x="292603" y="82552"/>
                  <a:pt x="291108" y="87036"/>
                  <a:pt x="291108" y="88531"/>
                </a:cubicBezTo>
                <a:cubicBezTo>
                  <a:pt x="291108" y="88531"/>
                  <a:pt x="291108" y="90026"/>
                  <a:pt x="291108" y="90026"/>
                </a:cubicBezTo>
                <a:cubicBezTo>
                  <a:pt x="294098" y="91521"/>
                  <a:pt x="303066" y="97500"/>
                  <a:pt x="309045" y="107964"/>
                </a:cubicBezTo>
                <a:cubicBezTo>
                  <a:pt x="313530" y="125901"/>
                  <a:pt x="310540" y="139354"/>
                  <a:pt x="306056" y="143839"/>
                </a:cubicBezTo>
                <a:close/>
              </a:path>
            </a:pathLst>
          </a:custGeom>
          <a:solidFill>
            <a:srgbClr val="FFFFFF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3" name="Groep 2"/>
          <p:cNvGrpSpPr/>
          <p:nvPr userDrawn="1"/>
        </p:nvGrpSpPr>
        <p:grpSpPr>
          <a:xfrm>
            <a:off x="445009" y="4866544"/>
            <a:ext cx="627812" cy="627812"/>
            <a:chOff x="445009" y="4866544"/>
            <a:chExt cx="627812" cy="627812"/>
          </a:xfrm>
        </p:grpSpPr>
        <p:sp>
          <p:nvSpPr>
            <p:cNvPr id="55" name="Vrije vorm: vorm 54">
              <a:extLst>
                <a:ext uri="{FF2B5EF4-FFF2-40B4-BE49-F238E27FC236}">
                  <a16:creationId xmlns="" xmlns:a16="http://schemas.microsoft.com/office/drawing/2014/main" id="{FBC2C683-92E5-4DAD-8B1F-28699A382524}"/>
                </a:ext>
              </a:extLst>
            </p:cNvPr>
            <p:cNvSpPr/>
            <p:nvPr/>
          </p:nvSpPr>
          <p:spPr>
            <a:xfrm>
              <a:off x="445009" y="4866544"/>
              <a:ext cx="627812" cy="627812"/>
            </a:xfrm>
            <a:custGeom>
              <a:avLst/>
              <a:gdLst>
                <a:gd name="connsiteX0" fmla="*/ 639770 w 627811"/>
                <a:gd name="connsiteY0" fmla="*/ 319885 h 627811"/>
                <a:gd name="connsiteX1" fmla="*/ 319885 w 627811"/>
                <a:gd name="connsiteY1" fmla="*/ 639770 h 627811"/>
                <a:gd name="connsiteX2" fmla="*/ 0 w 627811"/>
                <a:gd name="connsiteY2" fmla="*/ 319885 h 627811"/>
                <a:gd name="connsiteX3" fmla="*/ 319885 w 627811"/>
                <a:gd name="connsiteY3" fmla="*/ 0 h 627811"/>
                <a:gd name="connsiteX4" fmla="*/ 639770 w 627811"/>
                <a:gd name="connsiteY4" fmla="*/ 319885 h 6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11" h="627811">
                  <a:moveTo>
                    <a:pt x="639770" y="319885"/>
                  </a:moveTo>
                  <a:cubicBezTo>
                    <a:pt x="639770" y="496553"/>
                    <a:pt x="496553" y="639770"/>
                    <a:pt x="319885" y="639770"/>
                  </a:cubicBezTo>
                  <a:cubicBezTo>
                    <a:pt x="143217" y="639770"/>
                    <a:pt x="0" y="496553"/>
                    <a:pt x="0" y="319885"/>
                  </a:cubicBezTo>
                  <a:cubicBezTo>
                    <a:pt x="0" y="143217"/>
                    <a:pt x="143217" y="0"/>
                    <a:pt x="319885" y="0"/>
                  </a:cubicBezTo>
                  <a:cubicBezTo>
                    <a:pt x="496553" y="0"/>
                    <a:pt x="639770" y="143217"/>
                    <a:pt x="639770" y="319885"/>
                  </a:cubicBezTo>
                  <a:close/>
                </a:path>
              </a:pathLst>
            </a:custGeom>
            <a:solidFill>
              <a:srgbClr val="E1251B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grpSp>
          <p:nvGrpSpPr>
            <p:cNvPr id="63" name="Graphic 2">
              <a:extLst>
                <a:ext uri="{FF2B5EF4-FFF2-40B4-BE49-F238E27FC236}">
                  <a16:creationId xmlns="" xmlns:a16="http://schemas.microsoft.com/office/drawing/2014/main" id="{690CB6D1-96BA-41C6-A15C-172A29C928A8}"/>
                </a:ext>
              </a:extLst>
            </p:cNvPr>
            <p:cNvGrpSpPr/>
            <p:nvPr/>
          </p:nvGrpSpPr>
          <p:grpSpPr>
            <a:xfrm>
              <a:off x="545160" y="5008175"/>
              <a:ext cx="433489" cy="343802"/>
              <a:chOff x="755471" y="4999206"/>
              <a:chExt cx="433489" cy="343802"/>
            </a:xfrm>
            <a:solidFill>
              <a:srgbClr val="FFFFFF"/>
            </a:solidFill>
          </p:grpSpPr>
          <p:sp>
            <p:nvSpPr>
              <p:cNvPr id="64" name="Vrije vorm: vorm 63">
                <a:extLst>
                  <a:ext uri="{FF2B5EF4-FFF2-40B4-BE49-F238E27FC236}">
                    <a16:creationId xmlns="" xmlns:a16="http://schemas.microsoft.com/office/drawing/2014/main" id="{DD1EA3D7-08B7-405C-BD33-1FC02493E81A}"/>
                  </a:ext>
                </a:extLst>
              </p:cNvPr>
              <p:cNvSpPr/>
              <p:nvPr/>
            </p:nvSpPr>
            <p:spPr>
              <a:xfrm>
                <a:off x="755471" y="5108699"/>
                <a:ext cx="433489" cy="44844"/>
              </a:xfrm>
              <a:custGeom>
                <a:avLst/>
                <a:gdLst>
                  <a:gd name="connsiteX0" fmla="*/ 426015 w 433489"/>
                  <a:gd name="connsiteY0" fmla="*/ 0 h 44843"/>
                  <a:gd name="connsiteX1" fmla="*/ 13453 w 433489"/>
                  <a:gd name="connsiteY1" fmla="*/ 0 h 44843"/>
                  <a:gd name="connsiteX2" fmla="*/ 0 w 433489"/>
                  <a:gd name="connsiteY2" fmla="*/ 13453 h 44843"/>
                  <a:gd name="connsiteX3" fmla="*/ 0 w 433489"/>
                  <a:gd name="connsiteY3" fmla="*/ 43349 h 44843"/>
                  <a:gd name="connsiteX4" fmla="*/ 13453 w 433489"/>
                  <a:gd name="connsiteY4" fmla="*/ 56802 h 44843"/>
                  <a:gd name="connsiteX5" fmla="*/ 426015 w 433489"/>
                  <a:gd name="connsiteY5" fmla="*/ 56802 h 44843"/>
                  <a:gd name="connsiteX6" fmla="*/ 439468 w 433489"/>
                  <a:gd name="connsiteY6" fmla="*/ 43349 h 44843"/>
                  <a:gd name="connsiteX7" fmla="*/ 439468 w 433489"/>
                  <a:gd name="connsiteY7" fmla="*/ 13453 h 44843"/>
                  <a:gd name="connsiteX8" fmla="*/ 426015 w 433489"/>
                  <a:gd name="connsiteY8" fmla="*/ 0 h 44843"/>
                  <a:gd name="connsiteX9" fmla="*/ 426015 w 433489"/>
                  <a:gd name="connsiteY9" fmla="*/ 0 h 4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489" h="44843">
                    <a:moveTo>
                      <a:pt x="426015" y="0"/>
                    </a:moveTo>
                    <a:lnTo>
                      <a:pt x="13453" y="0"/>
                    </a:lnTo>
                    <a:cubicBezTo>
                      <a:pt x="5979" y="0"/>
                      <a:pt x="0" y="5979"/>
                      <a:pt x="0" y="13453"/>
                    </a:cubicBezTo>
                    <a:lnTo>
                      <a:pt x="0" y="43349"/>
                    </a:lnTo>
                    <a:cubicBezTo>
                      <a:pt x="0" y="50823"/>
                      <a:pt x="5979" y="56802"/>
                      <a:pt x="13453" y="56802"/>
                    </a:cubicBezTo>
                    <a:lnTo>
                      <a:pt x="426015" y="56802"/>
                    </a:lnTo>
                    <a:cubicBezTo>
                      <a:pt x="433489" y="56802"/>
                      <a:pt x="439468" y="50823"/>
                      <a:pt x="439468" y="43349"/>
                    </a:cubicBezTo>
                    <a:lnTo>
                      <a:pt x="439468" y="13453"/>
                    </a:lnTo>
                    <a:cubicBezTo>
                      <a:pt x="439468" y="5979"/>
                      <a:pt x="433489" y="0"/>
                      <a:pt x="426015" y="0"/>
                    </a:cubicBezTo>
                    <a:lnTo>
                      <a:pt x="426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Vrije vorm: vorm 64">
                <a:extLst>
                  <a:ext uri="{FF2B5EF4-FFF2-40B4-BE49-F238E27FC236}">
                    <a16:creationId xmlns="" xmlns:a16="http://schemas.microsoft.com/office/drawing/2014/main" id="{9EE15DBE-CD0F-4FE8-AE3E-3A8B2385D9B1}"/>
                  </a:ext>
                </a:extLst>
              </p:cNvPr>
              <p:cNvSpPr/>
              <p:nvPr/>
            </p:nvSpPr>
            <p:spPr>
              <a:xfrm>
                <a:off x="858611" y="4999206"/>
                <a:ext cx="89687" cy="74739"/>
              </a:xfrm>
              <a:custGeom>
                <a:avLst/>
                <a:gdLst>
                  <a:gd name="connsiteX0" fmla="*/ 98656 w 89687"/>
                  <a:gd name="connsiteY0" fmla="*/ 21301 h 74739"/>
                  <a:gd name="connsiteX1" fmla="*/ 98656 w 89687"/>
                  <a:gd name="connsiteY1" fmla="*/ 3363 h 74739"/>
                  <a:gd name="connsiteX2" fmla="*/ 80719 w 89687"/>
                  <a:gd name="connsiteY2" fmla="*/ 3363 h 74739"/>
                  <a:gd name="connsiteX3" fmla="*/ 0 w 89687"/>
                  <a:gd name="connsiteY3" fmla="*/ 84082 h 74739"/>
                  <a:gd name="connsiteX4" fmla="*/ 35875 w 89687"/>
                  <a:gd name="connsiteY4" fmla="*/ 84082 h 74739"/>
                  <a:gd name="connsiteX5" fmla="*/ 98656 w 89687"/>
                  <a:gd name="connsiteY5" fmla="*/ 21301 h 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87" h="74739">
                    <a:moveTo>
                      <a:pt x="98656" y="21301"/>
                    </a:moveTo>
                    <a:cubicBezTo>
                      <a:pt x="103141" y="16816"/>
                      <a:pt x="103141" y="7848"/>
                      <a:pt x="98656" y="3363"/>
                    </a:cubicBezTo>
                    <a:cubicBezTo>
                      <a:pt x="94172" y="-1121"/>
                      <a:pt x="85203" y="-1121"/>
                      <a:pt x="80719" y="3363"/>
                    </a:cubicBezTo>
                    <a:lnTo>
                      <a:pt x="0" y="84082"/>
                    </a:lnTo>
                    <a:lnTo>
                      <a:pt x="35875" y="84082"/>
                    </a:lnTo>
                    <a:lnTo>
                      <a:pt x="98656" y="21301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Vrije vorm: vorm 65">
                <a:extLst>
                  <a:ext uri="{FF2B5EF4-FFF2-40B4-BE49-F238E27FC236}">
                    <a16:creationId xmlns="" xmlns:a16="http://schemas.microsoft.com/office/drawing/2014/main" id="{1D68B53C-392E-40ED-9944-765E90CB0303}"/>
                  </a:ext>
                </a:extLst>
              </p:cNvPr>
              <p:cNvSpPr/>
              <p:nvPr/>
            </p:nvSpPr>
            <p:spPr>
              <a:xfrm>
                <a:off x="991274" y="4999206"/>
                <a:ext cx="89687" cy="74739"/>
              </a:xfrm>
              <a:custGeom>
                <a:avLst/>
                <a:gdLst>
                  <a:gd name="connsiteX0" fmla="*/ 66144 w 89687"/>
                  <a:gd name="connsiteY0" fmla="*/ 84082 h 74739"/>
                  <a:gd name="connsiteX1" fmla="*/ 102019 w 89687"/>
                  <a:gd name="connsiteY1" fmla="*/ 84082 h 74739"/>
                  <a:gd name="connsiteX2" fmla="*/ 21301 w 89687"/>
                  <a:gd name="connsiteY2" fmla="*/ 3363 h 74739"/>
                  <a:gd name="connsiteX3" fmla="*/ 3363 w 89687"/>
                  <a:gd name="connsiteY3" fmla="*/ 3363 h 74739"/>
                  <a:gd name="connsiteX4" fmla="*/ 3363 w 89687"/>
                  <a:gd name="connsiteY4" fmla="*/ 21301 h 74739"/>
                  <a:gd name="connsiteX5" fmla="*/ 66144 w 89687"/>
                  <a:gd name="connsiteY5" fmla="*/ 84082 h 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87" h="74739">
                    <a:moveTo>
                      <a:pt x="66144" y="84082"/>
                    </a:moveTo>
                    <a:lnTo>
                      <a:pt x="102019" y="84082"/>
                    </a:lnTo>
                    <a:lnTo>
                      <a:pt x="21301" y="3363"/>
                    </a:lnTo>
                    <a:cubicBezTo>
                      <a:pt x="16816" y="-1121"/>
                      <a:pt x="7848" y="-1121"/>
                      <a:pt x="3363" y="3363"/>
                    </a:cubicBezTo>
                    <a:cubicBezTo>
                      <a:pt x="-1121" y="7848"/>
                      <a:pt x="-1121" y="16816"/>
                      <a:pt x="3363" y="21301"/>
                    </a:cubicBezTo>
                    <a:lnTo>
                      <a:pt x="66144" y="84082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Vrije vorm: vorm 66">
                <a:extLst>
                  <a:ext uri="{FF2B5EF4-FFF2-40B4-BE49-F238E27FC236}">
                    <a16:creationId xmlns="" xmlns:a16="http://schemas.microsoft.com/office/drawing/2014/main" id="{DDEA1413-EB63-453F-8D7D-D19F4D8D2084}"/>
                  </a:ext>
                </a:extLst>
              </p:cNvPr>
              <p:cNvSpPr/>
              <p:nvPr/>
            </p:nvSpPr>
            <p:spPr>
              <a:xfrm>
                <a:off x="894486" y="5190913"/>
                <a:ext cx="59792" cy="164427"/>
              </a:xfrm>
              <a:custGeom>
                <a:avLst/>
                <a:gdLst>
                  <a:gd name="connsiteX0" fmla="*/ 13453 w 59791"/>
                  <a:gd name="connsiteY0" fmla="*/ 164427 h 164426"/>
                  <a:gd name="connsiteX1" fmla="*/ 68760 w 59791"/>
                  <a:gd name="connsiteY1" fmla="*/ 164427 h 164426"/>
                  <a:gd name="connsiteX2" fmla="*/ 68760 w 59791"/>
                  <a:gd name="connsiteY2" fmla="*/ 0 h 164426"/>
                  <a:gd name="connsiteX3" fmla="*/ 0 w 59791"/>
                  <a:gd name="connsiteY3" fmla="*/ 0 h 164426"/>
                  <a:gd name="connsiteX4" fmla="*/ 13453 w 59791"/>
                  <a:gd name="connsiteY4" fmla="*/ 164427 h 1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91" h="164426">
                    <a:moveTo>
                      <a:pt x="13453" y="164427"/>
                    </a:moveTo>
                    <a:lnTo>
                      <a:pt x="68760" y="164427"/>
                    </a:lnTo>
                    <a:lnTo>
                      <a:pt x="68760" y="0"/>
                    </a:lnTo>
                    <a:lnTo>
                      <a:pt x="0" y="0"/>
                    </a:lnTo>
                    <a:lnTo>
                      <a:pt x="13453" y="164427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="" xmlns:a16="http://schemas.microsoft.com/office/drawing/2014/main" id="{5C33F927-029B-45FE-9085-FCD95C813125}"/>
                  </a:ext>
                </a:extLst>
              </p:cNvPr>
              <p:cNvSpPr/>
              <p:nvPr/>
            </p:nvSpPr>
            <p:spPr>
              <a:xfrm>
                <a:off x="988658" y="5190913"/>
                <a:ext cx="59792" cy="164427"/>
              </a:xfrm>
              <a:custGeom>
                <a:avLst/>
                <a:gdLst>
                  <a:gd name="connsiteX0" fmla="*/ 0 w 59791"/>
                  <a:gd name="connsiteY0" fmla="*/ 164427 h 164426"/>
                  <a:gd name="connsiteX1" fmla="*/ 55307 w 59791"/>
                  <a:gd name="connsiteY1" fmla="*/ 164427 h 164426"/>
                  <a:gd name="connsiteX2" fmla="*/ 68760 w 59791"/>
                  <a:gd name="connsiteY2" fmla="*/ 0 h 164426"/>
                  <a:gd name="connsiteX3" fmla="*/ 0 w 59791"/>
                  <a:gd name="connsiteY3" fmla="*/ 0 h 164426"/>
                  <a:gd name="connsiteX4" fmla="*/ 0 w 59791"/>
                  <a:gd name="connsiteY4" fmla="*/ 164427 h 1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91" h="164426">
                    <a:moveTo>
                      <a:pt x="0" y="164427"/>
                    </a:moveTo>
                    <a:lnTo>
                      <a:pt x="55307" y="164427"/>
                    </a:lnTo>
                    <a:lnTo>
                      <a:pt x="68760" y="0"/>
                    </a:lnTo>
                    <a:lnTo>
                      <a:pt x="0" y="0"/>
                    </a:lnTo>
                    <a:lnTo>
                      <a:pt x="0" y="164427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Vrije vorm: vorm 68">
                <a:extLst>
                  <a:ext uri="{FF2B5EF4-FFF2-40B4-BE49-F238E27FC236}">
                    <a16:creationId xmlns="" xmlns:a16="http://schemas.microsoft.com/office/drawing/2014/main" id="{AD7F4064-C27A-4111-8370-4DC8B26E987C}"/>
                  </a:ext>
                </a:extLst>
              </p:cNvPr>
              <p:cNvSpPr/>
              <p:nvPr/>
            </p:nvSpPr>
            <p:spPr>
              <a:xfrm>
                <a:off x="800315" y="5189418"/>
                <a:ext cx="74740" cy="164427"/>
              </a:xfrm>
              <a:custGeom>
                <a:avLst/>
                <a:gdLst>
                  <a:gd name="connsiteX0" fmla="*/ 0 w 74739"/>
                  <a:gd name="connsiteY0" fmla="*/ 0 h 164426"/>
                  <a:gd name="connsiteX1" fmla="*/ 25411 w 74739"/>
                  <a:gd name="connsiteY1" fmla="*/ 153963 h 164426"/>
                  <a:gd name="connsiteX2" fmla="*/ 37370 w 74739"/>
                  <a:gd name="connsiteY2" fmla="*/ 164427 h 164426"/>
                  <a:gd name="connsiteX3" fmla="*/ 82213 w 74739"/>
                  <a:gd name="connsiteY3" fmla="*/ 164427 h 164426"/>
                  <a:gd name="connsiteX4" fmla="*/ 68760 w 74739"/>
                  <a:gd name="connsiteY4" fmla="*/ 0 h 164426"/>
                  <a:gd name="connsiteX5" fmla="*/ 0 w 74739"/>
                  <a:gd name="connsiteY5" fmla="*/ 0 h 1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39" h="164426">
                    <a:moveTo>
                      <a:pt x="0" y="0"/>
                    </a:moveTo>
                    <a:lnTo>
                      <a:pt x="25411" y="153963"/>
                    </a:lnTo>
                    <a:cubicBezTo>
                      <a:pt x="26906" y="159942"/>
                      <a:pt x="31391" y="164427"/>
                      <a:pt x="37370" y="164427"/>
                    </a:cubicBezTo>
                    <a:lnTo>
                      <a:pt x="82213" y="164427"/>
                    </a:lnTo>
                    <a:lnTo>
                      <a:pt x="687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="" xmlns:a16="http://schemas.microsoft.com/office/drawing/2014/main" id="{0BF707C7-C363-47BC-9276-D87FE39A4F17}"/>
                  </a:ext>
                </a:extLst>
              </p:cNvPr>
              <p:cNvSpPr/>
              <p:nvPr/>
            </p:nvSpPr>
            <p:spPr>
              <a:xfrm>
                <a:off x="1069377" y="5190913"/>
                <a:ext cx="74740" cy="164427"/>
              </a:xfrm>
              <a:custGeom>
                <a:avLst/>
                <a:gdLst>
                  <a:gd name="connsiteX0" fmla="*/ 0 w 74739"/>
                  <a:gd name="connsiteY0" fmla="*/ 164427 h 164426"/>
                  <a:gd name="connsiteX1" fmla="*/ 44844 w 74739"/>
                  <a:gd name="connsiteY1" fmla="*/ 164427 h 164426"/>
                  <a:gd name="connsiteX2" fmla="*/ 56802 w 74739"/>
                  <a:gd name="connsiteY2" fmla="*/ 153963 h 164426"/>
                  <a:gd name="connsiteX3" fmla="*/ 82213 w 74739"/>
                  <a:gd name="connsiteY3" fmla="*/ 0 h 164426"/>
                  <a:gd name="connsiteX4" fmla="*/ 13453 w 74739"/>
                  <a:gd name="connsiteY4" fmla="*/ 0 h 164426"/>
                  <a:gd name="connsiteX5" fmla="*/ 0 w 74739"/>
                  <a:gd name="connsiteY5" fmla="*/ 164427 h 16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39" h="164426">
                    <a:moveTo>
                      <a:pt x="0" y="164427"/>
                    </a:moveTo>
                    <a:lnTo>
                      <a:pt x="44844" y="164427"/>
                    </a:lnTo>
                    <a:cubicBezTo>
                      <a:pt x="50823" y="164427"/>
                      <a:pt x="56802" y="159943"/>
                      <a:pt x="56802" y="153963"/>
                    </a:cubicBezTo>
                    <a:lnTo>
                      <a:pt x="82213" y="0"/>
                    </a:lnTo>
                    <a:lnTo>
                      <a:pt x="13453" y="0"/>
                    </a:lnTo>
                    <a:lnTo>
                      <a:pt x="0" y="164427"/>
                    </a:lnTo>
                    <a:close/>
                  </a:path>
                </a:pathLst>
              </a:custGeom>
              <a:solidFill>
                <a:srgbClr val="FFFF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1" name="Vrije vorm: vorm 70">
            <a:extLst>
              <a:ext uri="{FF2B5EF4-FFF2-40B4-BE49-F238E27FC236}">
                <a16:creationId xmlns="" xmlns:a16="http://schemas.microsoft.com/office/drawing/2014/main" id="{E1A955D9-B578-4627-8DE0-B0249E31D4DE}"/>
              </a:ext>
            </a:extLst>
          </p:cNvPr>
          <p:cNvSpPr/>
          <p:nvPr/>
        </p:nvSpPr>
        <p:spPr>
          <a:xfrm>
            <a:off x="1434560" y="4866544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3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BE2D24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72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1534711" y="5008175"/>
            <a:ext cx="433489" cy="343802"/>
            <a:chOff x="1745022" y="4999206"/>
            <a:chExt cx="433489" cy="343802"/>
          </a:xfrm>
          <a:solidFill>
            <a:srgbClr val="FFFFFF"/>
          </a:solidFill>
        </p:grpSpPr>
        <p:sp>
          <p:nvSpPr>
            <p:cNvPr id="73" name="Vrije vorm: vorm 72">
              <a:extLst>
                <a:ext uri="{FF2B5EF4-FFF2-40B4-BE49-F238E27FC236}">
                  <a16:creationId xmlns="" xmlns:a16="http://schemas.microsoft.com/office/drawing/2014/main" id="{04C5A19D-AB6D-4EBD-A9ED-B5CED8D7D335}"/>
                </a:ext>
              </a:extLst>
            </p:cNvPr>
            <p:cNvSpPr/>
            <p:nvPr/>
          </p:nvSpPr>
          <p:spPr>
            <a:xfrm>
              <a:off x="1745022" y="5108699"/>
              <a:ext cx="433489" cy="44844"/>
            </a:xfrm>
            <a:custGeom>
              <a:avLst/>
              <a:gdLst>
                <a:gd name="connsiteX0" fmla="*/ 426015 w 433489"/>
                <a:gd name="connsiteY0" fmla="*/ 0 h 44843"/>
                <a:gd name="connsiteX1" fmla="*/ 13453 w 433489"/>
                <a:gd name="connsiteY1" fmla="*/ 0 h 44843"/>
                <a:gd name="connsiteX2" fmla="*/ 0 w 433489"/>
                <a:gd name="connsiteY2" fmla="*/ 13453 h 44843"/>
                <a:gd name="connsiteX3" fmla="*/ 0 w 433489"/>
                <a:gd name="connsiteY3" fmla="*/ 43349 h 44843"/>
                <a:gd name="connsiteX4" fmla="*/ 13453 w 433489"/>
                <a:gd name="connsiteY4" fmla="*/ 56802 h 44843"/>
                <a:gd name="connsiteX5" fmla="*/ 426015 w 433489"/>
                <a:gd name="connsiteY5" fmla="*/ 56802 h 44843"/>
                <a:gd name="connsiteX6" fmla="*/ 439468 w 433489"/>
                <a:gd name="connsiteY6" fmla="*/ 43349 h 44843"/>
                <a:gd name="connsiteX7" fmla="*/ 439468 w 433489"/>
                <a:gd name="connsiteY7" fmla="*/ 13453 h 44843"/>
                <a:gd name="connsiteX8" fmla="*/ 426015 w 433489"/>
                <a:gd name="connsiteY8" fmla="*/ 0 h 44843"/>
                <a:gd name="connsiteX9" fmla="*/ 426015 w 433489"/>
                <a:gd name="connsiteY9" fmla="*/ 0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489" h="44843">
                  <a:moveTo>
                    <a:pt x="426015" y="0"/>
                  </a:moveTo>
                  <a:lnTo>
                    <a:pt x="13453" y="0"/>
                  </a:lnTo>
                  <a:cubicBezTo>
                    <a:pt x="5979" y="0"/>
                    <a:pt x="0" y="5979"/>
                    <a:pt x="0" y="13453"/>
                  </a:cubicBezTo>
                  <a:lnTo>
                    <a:pt x="0" y="43349"/>
                  </a:lnTo>
                  <a:cubicBezTo>
                    <a:pt x="0" y="50823"/>
                    <a:pt x="5979" y="56802"/>
                    <a:pt x="13453" y="56802"/>
                  </a:cubicBezTo>
                  <a:lnTo>
                    <a:pt x="426015" y="56802"/>
                  </a:lnTo>
                  <a:cubicBezTo>
                    <a:pt x="433489" y="56802"/>
                    <a:pt x="439468" y="50823"/>
                    <a:pt x="439468" y="43349"/>
                  </a:cubicBezTo>
                  <a:lnTo>
                    <a:pt x="439468" y="13453"/>
                  </a:lnTo>
                  <a:cubicBezTo>
                    <a:pt x="439468" y="5979"/>
                    <a:pt x="433489" y="0"/>
                    <a:pt x="426015" y="0"/>
                  </a:cubicBezTo>
                  <a:lnTo>
                    <a:pt x="426015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4" name="Vrije vorm: vorm 73">
              <a:extLst>
                <a:ext uri="{FF2B5EF4-FFF2-40B4-BE49-F238E27FC236}">
                  <a16:creationId xmlns="" xmlns:a16="http://schemas.microsoft.com/office/drawing/2014/main" id="{4BB6595B-8A27-4518-A4EA-0A363C4C4811}"/>
                </a:ext>
              </a:extLst>
            </p:cNvPr>
            <p:cNvSpPr/>
            <p:nvPr/>
          </p:nvSpPr>
          <p:spPr>
            <a:xfrm>
              <a:off x="1848162" y="4999206"/>
              <a:ext cx="89687" cy="74739"/>
            </a:xfrm>
            <a:custGeom>
              <a:avLst/>
              <a:gdLst>
                <a:gd name="connsiteX0" fmla="*/ 98656 w 89687"/>
                <a:gd name="connsiteY0" fmla="*/ 21301 h 74739"/>
                <a:gd name="connsiteX1" fmla="*/ 98656 w 89687"/>
                <a:gd name="connsiteY1" fmla="*/ 3363 h 74739"/>
                <a:gd name="connsiteX2" fmla="*/ 80719 w 89687"/>
                <a:gd name="connsiteY2" fmla="*/ 3363 h 74739"/>
                <a:gd name="connsiteX3" fmla="*/ 0 w 89687"/>
                <a:gd name="connsiteY3" fmla="*/ 84082 h 74739"/>
                <a:gd name="connsiteX4" fmla="*/ 35875 w 89687"/>
                <a:gd name="connsiteY4" fmla="*/ 84082 h 74739"/>
                <a:gd name="connsiteX5" fmla="*/ 98656 w 89687"/>
                <a:gd name="connsiteY5" fmla="*/ 2130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98656" y="21301"/>
                  </a:moveTo>
                  <a:cubicBezTo>
                    <a:pt x="103140" y="16816"/>
                    <a:pt x="103140" y="7848"/>
                    <a:pt x="98656" y="3363"/>
                  </a:cubicBezTo>
                  <a:cubicBezTo>
                    <a:pt x="94172" y="-1121"/>
                    <a:pt x="85203" y="-1121"/>
                    <a:pt x="80719" y="3363"/>
                  </a:cubicBezTo>
                  <a:lnTo>
                    <a:pt x="0" y="84082"/>
                  </a:lnTo>
                  <a:lnTo>
                    <a:pt x="35875" y="84082"/>
                  </a:lnTo>
                  <a:lnTo>
                    <a:pt x="98656" y="21301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5" name="Vrije vorm: vorm 74">
              <a:extLst>
                <a:ext uri="{FF2B5EF4-FFF2-40B4-BE49-F238E27FC236}">
                  <a16:creationId xmlns="" xmlns:a16="http://schemas.microsoft.com/office/drawing/2014/main" id="{B61349E7-DBF4-4737-A115-7EBCBE4C10D0}"/>
                </a:ext>
              </a:extLst>
            </p:cNvPr>
            <p:cNvSpPr/>
            <p:nvPr/>
          </p:nvSpPr>
          <p:spPr>
            <a:xfrm>
              <a:off x="1979330" y="4999206"/>
              <a:ext cx="89687" cy="74739"/>
            </a:xfrm>
            <a:custGeom>
              <a:avLst/>
              <a:gdLst>
                <a:gd name="connsiteX0" fmla="*/ 66144 w 89687"/>
                <a:gd name="connsiteY0" fmla="*/ 84082 h 74739"/>
                <a:gd name="connsiteX1" fmla="*/ 102019 w 89687"/>
                <a:gd name="connsiteY1" fmla="*/ 84082 h 74739"/>
                <a:gd name="connsiteX2" fmla="*/ 21301 w 89687"/>
                <a:gd name="connsiteY2" fmla="*/ 3363 h 74739"/>
                <a:gd name="connsiteX3" fmla="*/ 3363 w 89687"/>
                <a:gd name="connsiteY3" fmla="*/ 3363 h 74739"/>
                <a:gd name="connsiteX4" fmla="*/ 3363 w 89687"/>
                <a:gd name="connsiteY4" fmla="*/ 21301 h 74739"/>
                <a:gd name="connsiteX5" fmla="*/ 66144 w 89687"/>
                <a:gd name="connsiteY5" fmla="*/ 84082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66144" y="84082"/>
                  </a:moveTo>
                  <a:lnTo>
                    <a:pt x="102019" y="84082"/>
                  </a:lnTo>
                  <a:lnTo>
                    <a:pt x="21301" y="3363"/>
                  </a:lnTo>
                  <a:cubicBezTo>
                    <a:pt x="16816" y="-1121"/>
                    <a:pt x="7848" y="-1121"/>
                    <a:pt x="3363" y="3363"/>
                  </a:cubicBezTo>
                  <a:cubicBezTo>
                    <a:pt x="-1121" y="7848"/>
                    <a:pt x="-1121" y="16816"/>
                    <a:pt x="3363" y="21301"/>
                  </a:cubicBezTo>
                  <a:lnTo>
                    <a:pt x="66144" y="84082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6" name="Vrije vorm: vorm 75">
              <a:extLst>
                <a:ext uri="{FF2B5EF4-FFF2-40B4-BE49-F238E27FC236}">
                  <a16:creationId xmlns="" xmlns:a16="http://schemas.microsoft.com/office/drawing/2014/main" id="{3A9B645B-86DD-46ED-ABC8-65B7B78C9509}"/>
                </a:ext>
              </a:extLst>
            </p:cNvPr>
            <p:cNvSpPr/>
            <p:nvPr/>
          </p:nvSpPr>
          <p:spPr>
            <a:xfrm>
              <a:off x="1884037" y="5190913"/>
              <a:ext cx="59792" cy="164427"/>
            </a:xfrm>
            <a:custGeom>
              <a:avLst/>
              <a:gdLst>
                <a:gd name="connsiteX0" fmla="*/ 13453 w 59791"/>
                <a:gd name="connsiteY0" fmla="*/ 164427 h 164426"/>
                <a:gd name="connsiteX1" fmla="*/ 68760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13453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13453" y="164427"/>
                  </a:moveTo>
                  <a:lnTo>
                    <a:pt x="68760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13453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7" name="Vrije vorm: vorm 76">
              <a:extLst>
                <a:ext uri="{FF2B5EF4-FFF2-40B4-BE49-F238E27FC236}">
                  <a16:creationId xmlns="" xmlns:a16="http://schemas.microsoft.com/office/drawing/2014/main" id="{53CE1E69-EC64-4CC0-A543-D20AA3C48AE5}"/>
                </a:ext>
              </a:extLst>
            </p:cNvPr>
            <p:cNvSpPr/>
            <p:nvPr/>
          </p:nvSpPr>
          <p:spPr>
            <a:xfrm>
              <a:off x="1978209" y="5190913"/>
              <a:ext cx="59792" cy="164427"/>
            </a:xfrm>
            <a:custGeom>
              <a:avLst/>
              <a:gdLst>
                <a:gd name="connsiteX0" fmla="*/ 0 w 59791"/>
                <a:gd name="connsiteY0" fmla="*/ 164427 h 164426"/>
                <a:gd name="connsiteX1" fmla="*/ 55307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0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0" y="164427"/>
                  </a:moveTo>
                  <a:lnTo>
                    <a:pt x="55307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8" name="Vrije vorm: vorm 77">
              <a:extLst>
                <a:ext uri="{FF2B5EF4-FFF2-40B4-BE49-F238E27FC236}">
                  <a16:creationId xmlns="" xmlns:a16="http://schemas.microsoft.com/office/drawing/2014/main" id="{68FFB7F5-2859-44EA-AF46-92E692D1FEBF}"/>
                </a:ext>
              </a:extLst>
            </p:cNvPr>
            <p:cNvSpPr/>
            <p:nvPr/>
          </p:nvSpPr>
          <p:spPr>
            <a:xfrm>
              <a:off x="1788371" y="5189418"/>
              <a:ext cx="74740" cy="164427"/>
            </a:xfrm>
            <a:custGeom>
              <a:avLst/>
              <a:gdLst>
                <a:gd name="connsiteX0" fmla="*/ 0 w 74739"/>
                <a:gd name="connsiteY0" fmla="*/ 0 h 164426"/>
                <a:gd name="connsiteX1" fmla="*/ 25411 w 74739"/>
                <a:gd name="connsiteY1" fmla="*/ 153963 h 164426"/>
                <a:gd name="connsiteX2" fmla="*/ 37370 w 74739"/>
                <a:gd name="connsiteY2" fmla="*/ 164427 h 164426"/>
                <a:gd name="connsiteX3" fmla="*/ 82213 w 74739"/>
                <a:gd name="connsiteY3" fmla="*/ 164427 h 164426"/>
                <a:gd name="connsiteX4" fmla="*/ 68760 w 74739"/>
                <a:gd name="connsiteY4" fmla="*/ 0 h 164426"/>
                <a:gd name="connsiteX5" fmla="*/ 0 w 74739"/>
                <a:gd name="connsiteY5" fmla="*/ 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0"/>
                  </a:moveTo>
                  <a:lnTo>
                    <a:pt x="25411" y="153963"/>
                  </a:lnTo>
                  <a:cubicBezTo>
                    <a:pt x="26906" y="159942"/>
                    <a:pt x="31391" y="164427"/>
                    <a:pt x="37370" y="164427"/>
                  </a:cubicBezTo>
                  <a:lnTo>
                    <a:pt x="82213" y="164427"/>
                  </a:lnTo>
                  <a:lnTo>
                    <a:pt x="68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79" name="Vrije vorm: vorm 78">
              <a:extLst>
                <a:ext uri="{FF2B5EF4-FFF2-40B4-BE49-F238E27FC236}">
                  <a16:creationId xmlns="" xmlns:a16="http://schemas.microsoft.com/office/drawing/2014/main" id="{9D4B9439-B353-4F73-A7AF-411A4246D65F}"/>
                </a:ext>
              </a:extLst>
            </p:cNvPr>
            <p:cNvSpPr/>
            <p:nvPr/>
          </p:nvSpPr>
          <p:spPr>
            <a:xfrm>
              <a:off x="2057433" y="5190913"/>
              <a:ext cx="74740" cy="164427"/>
            </a:xfrm>
            <a:custGeom>
              <a:avLst/>
              <a:gdLst>
                <a:gd name="connsiteX0" fmla="*/ 0 w 74739"/>
                <a:gd name="connsiteY0" fmla="*/ 164427 h 164426"/>
                <a:gd name="connsiteX1" fmla="*/ 44844 w 74739"/>
                <a:gd name="connsiteY1" fmla="*/ 164427 h 164426"/>
                <a:gd name="connsiteX2" fmla="*/ 56802 w 74739"/>
                <a:gd name="connsiteY2" fmla="*/ 153963 h 164426"/>
                <a:gd name="connsiteX3" fmla="*/ 82213 w 74739"/>
                <a:gd name="connsiteY3" fmla="*/ 0 h 164426"/>
                <a:gd name="connsiteX4" fmla="*/ 13453 w 74739"/>
                <a:gd name="connsiteY4" fmla="*/ 0 h 164426"/>
                <a:gd name="connsiteX5" fmla="*/ 0 w 74739"/>
                <a:gd name="connsiteY5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164427"/>
                  </a:moveTo>
                  <a:lnTo>
                    <a:pt x="44844" y="164427"/>
                  </a:lnTo>
                  <a:cubicBezTo>
                    <a:pt x="50823" y="164427"/>
                    <a:pt x="56802" y="159943"/>
                    <a:pt x="56802" y="153963"/>
                  </a:cubicBezTo>
                  <a:lnTo>
                    <a:pt x="82213" y="0"/>
                  </a:lnTo>
                  <a:lnTo>
                    <a:pt x="13453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80" name="Vrije vorm: vorm 79">
            <a:extLst>
              <a:ext uri="{FF2B5EF4-FFF2-40B4-BE49-F238E27FC236}">
                <a16:creationId xmlns="" xmlns:a16="http://schemas.microsoft.com/office/drawing/2014/main" id="{F91F7640-C933-473C-9989-44C0D3AA09DA}"/>
              </a:ext>
            </a:extLst>
          </p:cNvPr>
          <p:cNvSpPr/>
          <p:nvPr/>
        </p:nvSpPr>
        <p:spPr>
          <a:xfrm>
            <a:off x="2415142" y="4866544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8" y="639770"/>
                  <a:pt x="0" y="496553"/>
                  <a:pt x="0" y="319885"/>
                </a:cubicBezTo>
                <a:cubicBezTo>
                  <a:pt x="0" y="143217"/>
                  <a:pt x="143218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5A5A5A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81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2515293" y="5008175"/>
            <a:ext cx="433489" cy="343802"/>
            <a:chOff x="2725604" y="4999206"/>
            <a:chExt cx="433489" cy="343802"/>
          </a:xfrm>
          <a:solidFill>
            <a:srgbClr val="FFFFFF"/>
          </a:solidFill>
        </p:grpSpPr>
        <p:sp>
          <p:nvSpPr>
            <p:cNvPr id="82" name="Vrije vorm: vorm 81">
              <a:extLst>
                <a:ext uri="{FF2B5EF4-FFF2-40B4-BE49-F238E27FC236}">
                  <a16:creationId xmlns="" xmlns:a16="http://schemas.microsoft.com/office/drawing/2014/main" id="{2FABD1CA-2D19-42CE-944B-8F6216BF778A}"/>
                </a:ext>
              </a:extLst>
            </p:cNvPr>
            <p:cNvSpPr/>
            <p:nvPr/>
          </p:nvSpPr>
          <p:spPr>
            <a:xfrm>
              <a:off x="2725604" y="5108699"/>
              <a:ext cx="433489" cy="44844"/>
            </a:xfrm>
            <a:custGeom>
              <a:avLst/>
              <a:gdLst>
                <a:gd name="connsiteX0" fmla="*/ 426015 w 433489"/>
                <a:gd name="connsiteY0" fmla="*/ 0 h 44843"/>
                <a:gd name="connsiteX1" fmla="*/ 13453 w 433489"/>
                <a:gd name="connsiteY1" fmla="*/ 0 h 44843"/>
                <a:gd name="connsiteX2" fmla="*/ 0 w 433489"/>
                <a:gd name="connsiteY2" fmla="*/ 13453 h 44843"/>
                <a:gd name="connsiteX3" fmla="*/ 0 w 433489"/>
                <a:gd name="connsiteY3" fmla="*/ 43349 h 44843"/>
                <a:gd name="connsiteX4" fmla="*/ 13453 w 433489"/>
                <a:gd name="connsiteY4" fmla="*/ 56802 h 44843"/>
                <a:gd name="connsiteX5" fmla="*/ 426015 w 433489"/>
                <a:gd name="connsiteY5" fmla="*/ 56802 h 44843"/>
                <a:gd name="connsiteX6" fmla="*/ 439468 w 433489"/>
                <a:gd name="connsiteY6" fmla="*/ 43349 h 44843"/>
                <a:gd name="connsiteX7" fmla="*/ 439468 w 433489"/>
                <a:gd name="connsiteY7" fmla="*/ 13453 h 44843"/>
                <a:gd name="connsiteX8" fmla="*/ 426015 w 433489"/>
                <a:gd name="connsiteY8" fmla="*/ 0 h 44843"/>
                <a:gd name="connsiteX9" fmla="*/ 426015 w 433489"/>
                <a:gd name="connsiteY9" fmla="*/ 0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489" h="44843">
                  <a:moveTo>
                    <a:pt x="426015" y="0"/>
                  </a:moveTo>
                  <a:lnTo>
                    <a:pt x="13453" y="0"/>
                  </a:lnTo>
                  <a:cubicBezTo>
                    <a:pt x="5979" y="0"/>
                    <a:pt x="0" y="5979"/>
                    <a:pt x="0" y="13453"/>
                  </a:cubicBezTo>
                  <a:lnTo>
                    <a:pt x="0" y="43349"/>
                  </a:lnTo>
                  <a:cubicBezTo>
                    <a:pt x="0" y="50823"/>
                    <a:pt x="5979" y="56802"/>
                    <a:pt x="13453" y="56802"/>
                  </a:cubicBezTo>
                  <a:lnTo>
                    <a:pt x="426015" y="56802"/>
                  </a:lnTo>
                  <a:cubicBezTo>
                    <a:pt x="433489" y="56802"/>
                    <a:pt x="439468" y="50823"/>
                    <a:pt x="439468" y="43349"/>
                  </a:cubicBezTo>
                  <a:lnTo>
                    <a:pt x="439468" y="13453"/>
                  </a:lnTo>
                  <a:cubicBezTo>
                    <a:pt x="437974" y="5979"/>
                    <a:pt x="433489" y="0"/>
                    <a:pt x="426015" y="0"/>
                  </a:cubicBezTo>
                  <a:lnTo>
                    <a:pt x="426015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="" xmlns:a16="http://schemas.microsoft.com/office/drawing/2014/main" id="{9616640A-D32D-40C7-A650-A3887D3C8B63}"/>
                </a:ext>
              </a:extLst>
            </p:cNvPr>
            <p:cNvSpPr/>
            <p:nvPr/>
          </p:nvSpPr>
          <p:spPr>
            <a:xfrm>
              <a:off x="2827250" y="4999206"/>
              <a:ext cx="89687" cy="74739"/>
            </a:xfrm>
            <a:custGeom>
              <a:avLst/>
              <a:gdLst>
                <a:gd name="connsiteX0" fmla="*/ 98656 w 89687"/>
                <a:gd name="connsiteY0" fmla="*/ 21301 h 74739"/>
                <a:gd name="connsiteX1" fmla="*/ 98656 w 89687"/>
                <a:gd name="connsiteY1" fmla="*/ 3363 h 74739"/>
                <a:gd name="connsiteX2" fmla="*/ 80719 w 89687"/>
                <a:gd name="connsiteY2" fmla="*/ 3363 h 74739"/>
                <a:gd name="connsiteX3" fmla="*/ 0 w 89687"/>
                <a:gd name="connsiteY3" fmla="*/ 84082 h 74739"/>
                <a:gd name="connsiteX4" fmla="*/ 35875 w 89687"/>
                <a:gd name="connsiteY4" fmla="*/ 84082 h 74739"/>
                <a:gd name="connsiteX5" fmla="*/ 98656 w 89687"/>
                <a:gd name="connsiteY5" fmla="*/ 2130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98656" y="21301"/>
                  </a:moveTo>
                  <a:cubicBezTo>
                    <a:pt x="103140" y="16816"/>
                    <a:pt x="103140" y="7848"/>
                    <a:pt x="98656" y="3363"/>
                  </a:cubicBezTo>
                  <a:cubicBezTo>
                    <a:pt x="94172" y="-1121"/>
                    <a:pt x="85203" y="-1121"/>
                    <a:pt x="80719" y="3363"/>
                  </a:cubicBezTo>
                  <a:lnTo>
                    <a:pt x="0" y="84082"/>
                  </a:lnTo>
                  <a:lnTo>
                    <a:pt x="35875" y="84082"/>
                  </a:lnTo>
                  <a:lnTo>
                    <a:pt x="98656" y="21301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4" name="Vrije vorm: vorm 83">
              <a:extLst>
                <a:ext uri="{FF2B5EF4-FFF2-40B4-BE49-F238E27FC236}">
                  <a16:creationId xmlns="" xmlns:a16="http://schemas.microsoft.com/office/drawing/2014/main" id="{A099CD05-37E6-4E27-BF81-D85FD8ECC51F}"/>
                </a:ext>
              </a:extLst>
            </p:cNvPr>
            <p:cNvSpPr/>
            <p:nvPr/>
          </p:nvSpPr>
          <p:spPr>
            <a:xfrm>
              <a:off x="2959913" y="4999206"/>
              <a:ext cx="89687" cy="74739"/>
            </a:xfrm>
            <a:custGeom>
              <a:avLst/>
              <a:gdLst>
                <a:gd name="connsiteX0" fmla="*/ 66145 w 89687"/>
                <a:gd name="connsiteY0" fmla="*/ 84082 h 74739"/>
                <a:gd name="connsiteX1" fmla="*/ 102019 w 89687"/>
                <a:gd name="connsiteY1" fmla="*/ 84082 h 74739"/>
                <a:gd name="connsiteX2" fmla="*/ 21301 w 89687"/>
                <a:gd name="connsiteY2" fmla="*/ 3363 h 74739"/>
                <a:gd name="connsiteX3" fmla="*/ 3363 w 89687"/>
                <a:gd name="connsiteY3" fmla="*/ 3363 h 74739"/>
                <a:gd name="connsiteX4" fmla="*/ 3363 w 89687"/>
                <a:gd name="connsiteY4" fmla="*/ 21301 h 74739"/>
                <a:gd name="connsiteX5" fmla="*/ 66145 w 89687"/>
                <a:gd name="connsiteY5" fmla="*/ 84082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66145" y="84082"/>
                  </a:moveTo>
                  <a:lnTo>
                    <a:pt x="102019" y="84082"/>
                  </a:lnTo>
                  <a:lnTo>
                    <a:pt x="21301" y="3363"/>
                  </a:lnTo>
                  <a:cubicBezTo>
                    <a:pt x="16816" y="-1121"/>
                    <a:pt x="7848" y="-1121"/>
                    <a:pt x="3363" y="3363"/>
                  </a:cubicBezTo>
                  <a:cubicBezTo>
                    <a:pt x="-1121" y="7848"/>
                    <a:pt x="-1121" y="16816"/>
                    <a:pt x="3363" y="21301"/>
                  </a:cubicBezTo>
                  <a:lnTo>
                    <a:pt x="66145" y="84082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="" xmlns:a16="http://schemas.microsoft.com/office/drawing/2014/main" id="{66BBC79B-21AE-4023-8292-CFD19274AF0A}"/>
                </a:ext>
              </a:extLst>
            </p:cNvPr>
            <p:cNvSpPr/>
            <p:nvPr/>
          </p:nvSpPr>
          <p:spPr>
            <a:xfrm>
              <a:off x="2864620" y="5190913"/>
              <a:ext cx="59792" cy="164427"/>
            </a:xfrm>
            <a:custGeom>
              <a:avLst/>
              <a:gdLst>
                <a:gd name="connsiteX0" fmla="*/ 13453 w 59791"/>
                <a:gd name="connsiteY0" fmla="*/ 164427 h 164426"/>
                <a:gd name="connsiteX1" fmla="*/ 68760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13453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13453" y="164427"/>
                  </a:moveTo>
                  <a:lnTo>
                    <a:pt x="68760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13453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6" name="Vrije vorm: vorm 85">
              <a:extLst>
                <a:ext uri="{FF2B5EF4-FFF2-40B4-BE49-F238E27FC236}">
                  <a16:creationId xmlns="" xmlns:a16="http://schemas.microsoft.com/office/drawing/2014/main" id="{FCF367DD-1DB6-4F26-A77F-BCC65A8BF8CF}"/>
                </a:ext>
              </a:extLst>
            </p:cNvPr>
            <p:cNvSpPr/>
            <p:nvPr/>
          </p:nvSpPr>
          <p:spPr>
            <a:xfrm>
              <a:off x="2957297" y="5190913"/>
              <a:ext cx="59792" cy="164427"/>
            </a:xfrm>
            <a:custGeom>
              <a:avLst/>
              <a:gdLst>
                <a:gd name="connsiteX0" fmla="*/ 0 w 59791"/>
                <a:gd name="connsiteY0" fmla="*/ 164427 h 164426"/>
                <a:gd name="connsiteX1" fmla="*/ 55307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0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0" y="164427"/>
                  </a:moveTo>
                  <a:lnTo>
                    <a:pt x="55307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="" xmlns:a16="http://schemas.microsoft.com/office/drawing/2014/main" id="{83EA2E51-BDEC-489A-BC17-A1B53D99DD5E}"/>
                </a:ext>
              </a:extLst>
            </p:cNvPr>
            <p:cNvSpPr/>
            <p:nvPr/>
          </p:nvSpPr>
          <p:spPr>
            <a:xfrm>
              <a:off x="2768953" y="5189418"/>
              <a:ext cx="74740" cy="164427"/>
            </a:xfrm>
            <a:custGeom>
              <a:avLst/>
              <a:gdLst>
                <a:gd name="connsiteX0" fmla="*/ 0 w 74739"/>
                <a:gd name="connsiteY0" fmla="*/ 0 h 164426"/>
                <a:gd name="connsiteX1" fmla="*/ 25412 w 74739"/>
                <a:gd name="connsiteY1" fmla="*/ 153963 h 164426"/>
                <a:gd name="connsiteX2" fmla="*/ 37370 w 74739"/>
                <a:gd name="connsiteY2" fmla="*/ 164427 h 164426"/>
                <a:gd name="connsiteX3" fmla="*/ 82213 w 74739"/>
                <a:gd name="connsiteY3" fmla="*/ 164427 h 164426"/>
                <a:gd name="connsiteX4" fmla="*/ 68760 w 74739"/>
                <a:gd name="connsiteY4" fmla="*/ 0 h 164426"/>
                <a:gd name="connsiteX5" fmla="*/ 0 w 74739"/>
                <a:gd name="connsiteY5" fmla="*/ 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0"/>
                  </a:moveTo>
                  <a:lnTo>
                    <a:pt x="25412" y="153963"/>
                  </a:lnTo>
                  <a:cubicBezTo>
                    <a:pt x="26906" y="159942"/>
                    <a:pt x="31391" y="164427"/>
                    <a:pt x="37370" y="164427"/>
                  </a:cubicBezTo>
                  <a:lnTo>
                    <a:pt x="82213" y="164427"/>
                  </a:lnTo>
                  <a:lnTo>
                    <a:pt x="68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="" xmlns:a16="http://schemas.microsoft.com/office/drawing/2014/main" id="{D44A4456-14D1-499B-B36D-4F2C64FB33CB}"/>
                </a:ext>
              </a:extLst>
            </p:cNvPr>
            <p:cNvSpPr/>
            <p:nvPr/>
          </p:nvSpPr>
          <p:spPr>
            <a:xfrm>
              <a:off x="3038015" y="5190913"/>
              <a:ext cx="74740" cy="164427"/>
            </a:xfrm>
            <a:custGeom>
              <a:avLst/>
              <a:gdLst>
                <a:gd name="connsiteX0" fmla="*/ 0 w 74739"/>
                <a:gd name="connsiteY0" fmla="*/ 164427 h 164426"/>
                <a:gd name="connsiteX1" fmla="*/ 44844 w 74739"/>
                <a:gd name="connsiteY1" fmla="*/ 164427 h 164426"/>
                <a:gd name="connsiteX2" fmla="*/ 56802 w 74739"/>
                <a:gd name="connsiteY2" fmla="*/ 153963 h 164426"/>
                <a:gd name="connsiteX3" fmla="*/ 82213 w 74739"/>
                <a:gd name="connsiteY3" fmla="*/ 0 h 164426"/>
                <a:gd name="connsiteX4" fmla="*/ 13453 w 74739"/>
                <a:gd name="connsiteY4" fmla="*/ 0 h 164426"/>
                <a:gd name="connsiteX5" fmla="*/ 0 w 74739"/>
                <a:gd name="connsiteY5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164427"/>
                  </a:moveTo>
                  <a:lnTo>
                    <a:pt x="44844" y="164427"/>
                  </a:lnTo>
                  <a:cubicBezTo>
                    <a:pt x="50823" y="164427"/>
                    <a:pt x="56802" y="159943"/>
                    <a:pt x="56802" y="153963"/>
                  </a:cubicBezTo>
                  <a:lnTo>
                    <a:pt x="82213" y="0"/>
                  </a:lnTo>
                  <a:lnTo>
                    <a:pt x="13453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89" name="Vrije vorm: vorm 88">
            <a:extLst>
              <a:ext uri="{FF2B5EF4-FFF2-40B4-BE49-F238E27FC236}">
                <a16:creationId xmlns="" xmlns:a16="http://schemas.microsoft.com/office/drawing/2014/main" id="{6566E8E2-9E57-4BA2-BBA6-5B08F658C6B3}"/>
              </a:ext>
            </a:extLst>
          </p:cNvPr>
          <p:cNvSpPr/>
          <p:nvPr/>
        </p:nvSpPr>
        <p:spPr>
          <a:xfrm>
            <a:off x="3395724" y="4866544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3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A6A5A5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0" name="Vrije vorm: vorm 89">
            <a:extLst>
              <a:ext uri="{FF2B5EF4-FFF2-40B4-BE49-F238E27FC236}">
                <a16:creationId xmlns="" xmlns:a16="http://schemas.microsoft.com/office/drawing/2014/main" id="{26EFF6CE-D0E0-4449-912A-E63C0AA242B6}"/>
              </a:ext>
            </a:extLst>
          </p:cNvPr>
          <p:cNvSpPr/>
          <p:nvPr/>
        </p:nvSpPr>
        <p:spPr>
          <a:xfrm>
            <a:off x="445009" y="5865063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2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7"/>
                  <a:pt x="639770" y="319885"/>
                </a:cubicBezTo>
                <a:close/>
              </a:path>
            </a:pathLst>
          </a:custGeom>
          <a:solidFill>
            <a:srgbClr val="E1251B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1" name="Vrije vorm: vorm 90">
            <a:extLst>
              <a:ext uri="{FF2B5EF4-FFF2-40B4-BE49-F238E27FC236}">
                <a16:creationId xmlns="" xmlns:a16="http://schemas.microsoft.com/office/drawing/2014/main" id="{24877684-FBFA-4BAB-8356-1DB4B06224A9}"/>
              </a:ext>
            </a:extLst>
          </p:cNvPr>
          <p:cNvSpPr/>
          <p:nvPr/>
        </p:nvSpPr>
        <p:spPr>
          <a:xfrm>
            <a:off x="1434560" y="5863569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3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8"/>
                  <a:pt x="639770" y="319885"/>
                </a:cubicBezTo>
                <a:close/>
              </a:path>
            </a:pathLst>
          </a:custGeom>
          <a:solidFill>
            <a:srgbClr val="BE2D24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2" name="Vrije vorm: vorm 91">
            <a:extLst>
              <a:ext uri="{FF2B5EF4-FFF2-40B4-BE49-F238E27FC236}">
                <a16:creationId xmlns="" xmlns:a16="http://schemas.microsoft.com/office/drawing/2014/main" id="{6DE02D0F-BD06-43D8-B34B-91AECC04F749}"/>
              </a:ext>
            </a:extLst>
          </p:cNvPr>
          <p:cNvSpPr/>
          <p:nvPr/>
        </p:nvSpPr>
        <p:spPr>
          <a:xfrm>
            <a:off x="2415142" y="5862074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8" y="639770"/>
                  <a:pt x="0" y="496553"/>
                  <a:pt x="0" y="319885"/>
                </a:cubicBezTo>
                <a:cubicBezTo>
                  <a:pt x="0" y="143217"/>
                  <a:pt x="143218" y="0"/>
                  <a:pt x="319885" y="0"/>
                </a:cubicBezTo>
                <a:cubicBezTo>
                  <a:pt x="496553" y="0"/>
                  <a:pt x="639770" y="143218"/>
                  <a:pt x="639770" y="319885"/>
                </a:cubicBezTo>
                <a:close/>
              </a:path>
            </a:pathLst>
          </a:custGeom>
          <a:solidFill>
            <a:srgbClr val="5A5A5A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3" name="Vrije vorm: vorm 92">
            <a:extLst>
              <a:ext uri="{FF2B5EF4-FFF2-40B4-BE49-F238E27FC236}">
                <a16:creationId xmlns="" xmlns:a16="http://schemas.microsoft.com/office/drawing/2014/main" id="{A915B70F-4CA8-4311-BFEA-F91E73A59FD1}"/>
              </a:ext>
            </a:extLst>
          </p:cNvPr>
          <p:cNvSpPr/>
          <p:nvPr/>
        </p:nvSpPr>
        <p:spPr>
          <a:xfrm>
            <a:off x="3395724" y="5860579"/>
            <a:ext cx="627812" cy="627812"/>
          </a:xfrm>
          <a:custGeom>
            <a:avLst/>
            <a:gdLst>
              <a:gd name="connsiteX0" fmla="*/ 639770 w 627811"/>
              <a:gd name="connsiteY0" fmla="*/ 319885 h 627811"/>
              <a:gd name="connsiteX1" fmla="*/ 319885 w 627811"/>
              <a:gd name="connsiteY1" fmla="*/ 639770 h 627811"/>
              <a:gd name="connsiteX2" fmla="*/ 0 w 627811"/>
              <a:gd name="connsiteY2" fmla="*/ 319885 h 627811"/>
              <a:gd name="connsiteX3" fmla="*/ 319885 w 627811"/>
              <a:gd name="connsiteY3" fmla="*/ 0 h 627811"/>
              <a:gd name="connsiteX4" fmla="*/ 639770 w 627811"/>
              <a:gd name="connsiteY4" fmla="*/ 319885 h 62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11" h="627811">
                <a:moveTo>
                  <a:pt x="639770" y="319885"/>
                </a:moveTo>
                <a:cubicBezTo>
                  <a:pt x="639770" y="496553"/>
                  <a:pt x="496553" y="639770"/>
                  <a:pt x="319885" y="639770"/>
                </a:cubicBezTo>
                <a:cubicBezTo>
                  <a:pt x="143217" y="639770"/>
                  <a:pt x="0" y="496552"/>
                  <a:pt x="0" y="319885"/>
                </a:cubicBezTo>
                <a:cubicBezTo>
                  <a:pt x="0" y="143217"/>
                  <a:pt x="143217" y="0"/>
                  <a:pt x="319885" y="0"/>
                </a:cubicBezTo>
                <a:cubicBezTo>
                  <a:pt x="496553" y="0"/>
                  <a:pt x="639770" y="143218"/>
                  <a:pt x="639770" y="319885"/>
                </a:cubicBezTo>
                <a:close/>
              </a:path>
            </a:pathLst>
          </a:custGeom>
          <a:solidFill>
            <a:srgbClr val="A6A5A5"/>
          </a:solidFill>
          <a:ln w="14923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94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3495875" y="5008175"/>
            <a:ext cx="433489" cy="343802"/>
            <a:chOff x="3706186" y="4999206"/>
            <a:chExt cx="433489" cy="343802"/>
          </a:xfrm>
          <a:solidFill>
            <a:srgbClr val="FFFFFF"/>
          </a:solidFill>
        </p:grpSpPr>
        <p:sp>
          <p:nvSpPr>
            <p:cNvPr id="95" name="Vrije vorm: vorm 94">
              <a:extLst>
                <a:ext uri="{FF2B5EF4-FFF2-40B4-BE49-F238E27FC236}">
                  <a16:creationId xmlns="" xmlns:a16="http://schemas.microsoft.com/office/drawing/2014/main" id="{2ADCF89E-1664-4C4E-A662-0A1633A8A096}"/>
                </a:ext>
              </a:extLst>
            </p:cNvPr>
            <p:cNvSpPr/>
            <p:nvPr/>
          </p:nvSpPr>
          <p:spPr>
            <a:xfrm>
              <a:off x="3706186" y="5108699"/>
              <a:ext cx="433489" cy="44844"/>
            </a:xfrm>
            <a:custGeom>
              <a:avLst/>
              <a:gdLst>
                <a:gd name="connsiteX0" fmla="*/ 426015 w 433489"/>
                <a:gd name="connsiteY0" fmla="*/ 0 h 44843"/>
                <a:gd name="connsiteX1" fmla="*/ 13453 w 433489"/>
                <a:gd name="connsiteY1" fmla="*/ 0 h 44843"/>
                <a:gd name="connsiteX2" fmla="*/ 0 w 433489"/>
                <a:gd name="connsiteY2" fmla="*/ 13453 h 44843"/>
                <a:gd name="connsiteX3" fmla="*/ 0 w 433489"/>
                <a:gd name="connsiteY3" fmla="*/ 43349 h 44843"/>
                <a:gd name="connsiteX4" fmla="*/ 13453 w 433489"/>
                <a:gd name="connsiteY4" fmla="*/ 56802 h 44843"/>
                <a:gd name="connsiteX5" fmla="*/ 426015 w 433489"/>
                <a:gd name="connsiteY5" fmla="*/ 56802 h 44843"/>
                <a:gd name="connsiteX6" fmla="*/ 439468 w 433489"/>
                <a:gd name="connsiteY6" fmla="*/ 43349 h 44843"/>
                <a:gd name="connsiteX7" fmla="*/ 439468 w 433489"/>
                <a:gd name="connsiteY7" fmla="*/ 13453 h 44843"/>
                <a:gd name="connsiteX8" fmla="*/ 426015 w 433489"/>
                <a:gd name="connsiteY8" fmla="*/ 0 h 44843"/>
                <a:gd name="connsiteX9" fmla="*/ 426015 w 433489"/>
                <a:gd name="connsiteY9" fmla="*/ 0 h 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489" h="44843">
                  <a:moveTo>
                    <a:pt x="426015" y="0"/>
                  </a:moveTo>
                  <a:lnTo>
                    <a:pt x="13453" y="0"/>
                  </a:lnTo>
                  <a:cubicBezTo>
                    <a:pt x="5979" y="0"/>
                    <a:pt x="0" y="5979"/>
                    <a:pt x="0" y="13453"/>
                  </a:cubicBezTo>
                  <a:lnTo>
                    <a:pt x="0" y="43349"/>
                  </a:lnTo>
                  <a:cubicBezTo>
                    <a:pt x="0" y="50823"/>
                    <a:pt x="5979" y="56802"/>
                    <a:pt x="13453" y="56802"/>
                  </a:cubicBezTo>
                  <a:lnTo>
                    <a:pt x="426015" y="56802"/>
                  </a:lnTo>
                  <a:cubicBezTo>
                    <a:pt x="433489" y="56802"/>
                    <a:pt x="439468" y="50823"/>
                    <a:pt x="439468" y="43349"/>
                  </a:cubicBezTo>
                  <a:lnTo>
                    <a:pt x="439468" y="13453"/>
                  </a:lnTo>
                  <a:cubicBezTo>
                    <a:pt x="437973" y="5979"/>
                    <a:pt x="431994" y="0"/>
                    <a:pt x="426015" y="0"/>
                  </a:cubicBezTo>
                  <a:lnTo>
                    <a:pt x="426015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96" name="Vrije vorm: vorm 95">
              <a:extLst>
                <a:ext uri="{FF2B5EF4-FFF2-40B4-BE49-F238E27FC236}">
                  <a16:creationId xmlns="" xmlns:a16="http://schemas.microsoft.com/office/drawing/2014/main" id="{29F59154-086F-42B9-992C-D3CBC1C0410F}"/>
                </a:ext>
              </a:extLst>
            </p:cNvPr>
            <p:cNvSpPr/>
            <p:nvPr/>
          </p:nvSpPr>
          <p:spPr>
            <a:xfrm>
              <a:off x="3807832" y="4999206"/>
              <a:ext cx="89687" cy="74739"/>
            </a:xfrm>
            <a:custGeom>
              <a:avLst/>
              <a:gdLst>
                <a:gd name="connsiteX0" fmla="*/ 98656 w 89687"/>
                <a:gd name="connsiteY0" fmla="*/ 21301 h 74739"/>
                <a:gd name="connsiteX1" fmla="*/ 98656 w 89687"/>
                <a:gd name="connsiteY1" fmla="*/ 3363 h 74739"/>
                <a:gd name="connsiteX2" fmla="*/ 80719 w 89687"/>
                <a:gd name="connsiteY2" fmla="*/ 3363 h 74739"/>
                <a:gd name="connsiteX3" fmla="*/ 0 w 89687"/>
                <a:gd name="connsiteY3" fmla="*/ 84082 h 74739"/>
                <a:gd name="connsiteX4" fmla="*/ 35875 w 89687"/>
                <a:gd name="connsiteY4" fmla="*/ 84082 h 74739"/>
                <a:gd name="connsiteX5" fmla="*/ 98656 w 89687"/>
                <a:gd name="connsiteY5" fmla="*/ 21301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98656" y="21301"/>
                  </a:moveTo>
                  <a:cubicBezTo>
                    <a:pt x="103141" y="16816"/>
                    <a:pt x="103141" y="7848"/>
                    <a:pt x="98656" y="3363"/>
                  </a:cubicBezTo>
                  <a:cubicBezTo>
                    <a:pt x="94172" y="-1121"/>
                    <a:pt x="85203" y="-1121"/>
                    <a:pt x="80719" y="3363"/>
                  </a:cubicBezTo>
                  <a:lnTo>
                    <a:pt x="0" y="84082"/>
                  </a:lnTo>
                  <a:lnTo>
                    <a:pt x="35875" y="84082"/>
                  </a:lnTo>
                  <a:lnTo>
                    <a:pt x="98656" y="21301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="" xmlns:a16="http://schemas.microsoft.com/office/drawing/2014/main" id="{1F63A972-C81A-494A-826D-73D4606F861D}"/>
                </a:ext>
              </a:extLst>
            </p:cNvPr>
            <p:cNvSpPr/>
            <p:nvPr/>
          </p:nvSpPr>
          <p:spPr>
            <a:xfrm>
              <a:off x="3940495" y="4999206"/>
              <a:ext cx="89687" cy="74739"/>
            </a:xfrm>
            <a:custGeom>
              <a:avLst/>
              <a:gdLst>
                <a:gd name="connsiteX0" fmla="*/ 66144 w 89687"/>
                <a:gd name="connsiteY0" fmla="*/ 84082 h 74739"/>
                <a:gd name="connsiteX1" fmla="*/ 102020 w 89687"/>
                <a:gd name="connsiteY1" fmla="*/ 84082 h 74739"/>
                <a:gd name="connsiteX2" fmla="*/ 21301 w 89687"/>
                <a:gd name="connsiteY2" fmla="*/ 3363 h 74739"/>
                <a:gd name="connsiteX3" fmla="*/ 3363 w 89687"/>
                <a:gd name="connsiteY3" fmla="*/ 3363 h 74739"/>
                <a:gd name="connsiteX4" fmla="*/ 3363 w 89687"/>
                <a:gd name="connsiteY4" fmla="*/ 21301 h 74739"/>
                <a:gd name="connsiteX5" fmla="*/ 66144 w 89687"/>
                <a:gd name="connsiteY5" fmla="*/ 84082 h 7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7" h="74739">
                  <a:moveTo>
                    <a:pt x="66144" y="84082"/>
                  </a:moveTo>
                  <a:lnTo>
                    <a:pt x="102020" y="84082"/>
                  </a:lnTo>
                  <a:lnTo>
                    <a:pt x="21301" y="3363"/>
                  </a:lnTo>
                  <a:cubicBezTo>
                    <a:pt x="16816" y="-1121"/>
                    <a:pt x="7848" y="-1121"/>
                    <a:pt x="3363" y="3363"/>
                  </a:cubicBezTo>
                  <a:cubicBezTo>
                    <a:pt x="-1121" y="7848"/>
                    <a:pt x="-1121" y="16816"/>
                    <a:pt x="3363" y="21301"/>
                  </a:cubicBezTo>
                  <a:lnTo>
                    <a:pt x="66144" y="84082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98" name="Vrije vorm: vorm 97">
              <a:extLst>
                <a:ext uri="{FF2B5EF4-FFF2-40B4-BE49-F238E27FC236}">
                  <a16:creationId xmlns="" xmlns:a16="http://schemas.microsoft.com/office/drawing/2014/main" id="{0982C4A1-43F7-4642-ABC9-45D8F4DC8FCB}"/>
                </a:ext>
              </a:extLst>
            </p:cNvPr>
            <p:cNvSpPr/>
            <p:nvPr/>
          </p:nvSpPr>
          <p:spPr>
            <a:xfrm>
              <a:off x="3843707" y="5190913"/>
              <a:ext cx="59792" cy="164427"/>
            </a:xfrm>
            <a:custGeom>
              <a:avLst/>
              <a:gdLst>
                <a:gd name="connsiteX0" fmla="*/ 13453 w 59791"/>
                <a:gd name="connsiteY0" fmla="*/ 164427 h 164426"/>
                <a:gd name="connsiteX1" fmla="*/ 68760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13453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13453" y="164427"/>
                  </a:moveTo>
                  <a:lnTo>
                    <a:pt x="68760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13453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99" name="Vrije vorm: vorm 98">
              <a:extLst>
                <a:ext uri="{FF2B5EF4-FFF2-40B4-BE49-F238E27FC236}">
                  <a16:creationId xmlns="" xmlns:a16="http://schemas.microsoft.com/office/drawing/2014/main" id="{5EDFF7B8-B016-4BFE-BC39-9CFAEDED6566}"/>
                </a:ext>
              </a:extLst>
            </p:cNvPr>
            <p:cNvSpPr/>
            <p:nvPr/>
          </p:nvSpPr>
          <p:spPr>
            <a:xfrm>
              <a:off x="3937879" y="5190913"/>
              <a:ext cx="59792" cy="164427"/>
            </a:xfrm>
            <a:custGeom>
              <a:avLst/>
              <a:gdLst>
                <a:gd name="connsiteX0" fmla="*/ 0 w 59791"/>
                <a:gd name="connsiteY0" fmla="*/ 164427 h 164426"/>
                <a:gd name="connsiteX1" fmla="*/ 55307 w 59791"/>
                <a:gd name="connsiteY1" fmla="*/ 164427 h 164426"/>
                <a:gd name="connsiteX2" fmla="*/ 68760 w 59791"/>
                <a:gd name="connsiteY2" fmla="*/ 0 h 164426"/>
                <a:gd name="connsiteX3" fmla="*/ 0 w 59791"/>
                <a:gd name="connsiteY3" fmla="*/ 0 h 164426"/>
                <a:gd name="connsiteX4" fmla="*/ 0 w 59791"/>
                <a:gd name="connsiteY4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1" h="164426">
                  <a:moveTo>
                    <a:pt x="0" y="164427"/>
                  </a:moveTo>
                  <a:lnTo>
                    <a:pt x="55307" y="164427"/>
                  </a:lnTo>
                  <a:lnTo>
                    <a:pt x="68760" y="0"/>
                  </a:lnTo>
                  <a:lnTo>
                    <a:pt x="0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="" xmlns:a16="http://schemas.microsoft.com/office/drawing/2014/main" id="{76AAA8E9-D7F0-43A4-B2CB-49F9A012DEF9}"/>
                </a:ext>
              </a:extLst>
            </p:cNvPr>
            <p:cNvSpPr/>
            <p:nvPr/>
          </p:nvSpPr>
          <p:spPr>
            <a:xfrm>
              <a:off x="3749535" y="5189418"/>
              <a:ext cx="74740" cy="164427"/>
            </a:xfrm>
            <a:custGeom>
              <a:avLst/>
              <a:gdLst>
                <a:gd name="connsiteX0" fmla="*/ 0 w 74739"/>
                <a:gd name="connsiteY0" fmla="*/ 0 h 164426"/>
                <a:gd name="connsiteX1" fmla="*/ 25411 w 74739"/>
                <a:gd name="connsiteY1" fmla="*/ 153963 h 164426"/>
                <a:gd name="connsiteX2" fmla="*/ 37370 w 74739"/>
                <a:gd name="connsiteY2" fmla="*/ 164427 h 164426"/>
                <a:gd name="connsiteX3" fmla="*/ 82213 w 74739"/>
                <a:gd name="connsiteY3" fmla="*/ 164427 h 164426"/>
                <a:gd name="connsiteX4" fmla="*/ 68760 w 74739"/>
                <a:gd name="connsiteY4" fmla="*/ 0 h 164426"/>
                <a:gd name="connsiteX5" fmla="*/ 0 w 74739"/>
                <a:gd name="connsiteY5" fmla="*/ 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0"/>
                  </a:moveTo>
                  <a:lnTo>
                    <a:pt x="25411" y="153963"/>
                  </a:lnTo>
                  <a:cubicBezTo>
                    <a:pt x="26906" y="159942"/>
                    <a:pt x="31391" y="164427"/>
                    <a:pt x="37370" y="164427"/>
                  </a:cubicBezTo>
                  <a:lnTo>
                    <a:pt x="82213" y="164427"/>
                  </a:lnTo>
                  <a:lnTo>
                    <a:pt x="68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="" xmlns:a16="http://schemas.microsoft.com/office/drawing/2014/main" id="{CF64AD45-E7A0-4B75-803C-6A3730727665}"/>
                </a:ext>
              </a:extLst>
            </p:cNvPr>
            <p:cNvSpPr/>
            <p:nvPr/>
          </p:nvSpPr>
          <p:spPr>
            <a:xfrm>
              <a:off x="4018598" y="5190913"/>
              <a:ext cx="74740" cy="164427"/>
            </a:xfrm>
            <a:custGeom>
              <a:avLst/>
              <a:gdLst>
                <a:gd name="connsiteX0" fmla="*/ 0 w 74739"/>
                <a:gd name="connsiteY0" fmla="*/ 164427 h 164426"/>
                <a:gd name="connsiteX1" fmla="*/ 44844 w 74739"/>
                <a:gd name="connsiteY1" fmla="*/ 164427 h 164426"/>
                <a:gd name="connsiteX2" fmla="*/ 56802 w 74739"/>
                <a:gd name="connsiteY2" fmla="*/ 153963 h 164426"/>
                <a:gd name="connsiteX3" fmla="*/ 82213 w 74739"/>
                <a:gd name="connsiteY3" fmla="*/ 0 h 164426"/>
                <a:gd name="connsiteX4" fmla="*/ 13453 w 74739"/>
                <a:gd name="connsiteY4" fmla="*/ 0 h 164426"/>
                <a:gd name="connsiteX5" fmla="*/ 0 w 74739"/>
                <a:gd name="connsiteY5" fmla="*/ 164427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39" h="164426">
                  <a:moveTo>
                    <a:pt x="0" y="164427"/>
                  </a:moveTo>
                  <a:lnTo>
                    <a:pt x="44844" y="164427"/>
                  </a:lnTo>
                  <a:cubicBezTo>
                    <a:pt x="50823" y="164427"/>
                    <a:pt x="56802" y="159943"/>
                    <a:pt x="56802" y="153963"/>
                  </a:cubicBezTo>
                  <a:lnTo>
                    <a:pt x="82213" y="0"/>
                  </a:lnTo>
                  <a:lnTo>
                    <a:pt x="13453" y="0"/>
                  </a:lnTo>
                  <a:lnTo>
                    <a:pt x="0" y="164427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3496706" y="5958737"/>
            <a:ext cx="433489" cy="403593"/>
            <a:chOff x="3707017" y="5949768"/>
            <a:chExt cx="433489" cy="403593"/>
          </a:xfrm>
          <a:solidFill>
            <a:srgbClr val="FFFFFF"/>
          </a:solidFill>
        </p:grpSpPr>
        <p:sp>
          <p:nvSpPr>
            <p:cNvPr id="103" name="Vrije vorm: vorm 102">
              <a:extLst>
                <a:ext uri="{FF2B5EF4-FFF2-40B4-BE49-F238E27FC236}">
                  <a16:creationId xmlns="" xmlns:a16="http://schemas.microsoft.com/office/drawing/2014/main" id="{D231AE9A-0714-4A99-8539-B113B1F4456D}"/>
                </a:ext>
              </a:extLst>
            </p:cNvPr>
            <p:cNvSpPr/>
            <p:nvPr/>
          </p:nvSpPr>
          <p:spPr>
            <a:xfrm>
              <a:off x="3707017" y="6185945"/>
              <a:ext cx="328854" cy="164427"/>
            </a:xfrm>
            <a:custGeom>
              <a:avLst/>
              <a:gdLst>
                <a:gd name="connsiteX0" fmla="*/ 12623 w 328853"/>
                <a:gd name="connsiteY0" fmla="*/ 71750 h 164426"/>
                <a:gd name="connsiteX1" fmla="*/ 3654 w 328853"/>
                <a:gd name="connsiteY1" fmla="*/ 37370 h 164426"/>
                <a:gd name="connsiteX2" fmla="*/ 35045 w 328853"/>
                <a:gd name="connsiteY2" fmla="*/ 26906 h 164426"/>
                <a:gd name="connsiteX3" fmla="*/ 118753 w 328853"/>
                <a:gd name="connsiteY3" fmla="*/ 61286 h 164426"/>
                <a:gd name="connsiteX4" fmla="*/ 124732 w 328853"/>
                <a:gd name="connsiteY4" fmla="*/ 62781 h 164426"/>
                <a:gd name="connsiteX5" fmla="*/ 202461 w 328853"/>
                <a:gd name="connsiteY5" fmla="*/ 62781 h 164426"/>
                <a:gd name="connsiteX6" fmla="*/ 209935 w 328853"/>
                <a:gd name="connsiteY6" fmla="*/ 55307 h 164426"/>
                <a:gd name="connsiteX7" fmla="*/ 202461 w 328853"/>
                <a:gd name="connsiteY7" fmla="*/ 47833 h 164426"/>
                <a:gd name="connsiteX8" fmla="*/ 162102 w 328853"/>
                <a:gd name="connsiteY8" fmla="*/ 47833 h 164426"/>
                <a:gd name="connsiteX9" fmla="*/ 138185 w 328853"/>
                <a:gd name="connsiteY9" fmla="*/ 23916 h 164426"/>
                <a:gd name="connsiteX10" fmla="*/ 162102 w 328853"/>
                <a:gd name="connsiteY10" fmla="*/ 0 h 164426"/>
                <a:gd name="connsiteX11" fmla="*/ 293643 w 328853"/>
                <a:gd name="connsiteY11" fmla="*/ 0 h 164426"/>
                <a:gd name="connsiteX12" fmla="*/ 342971 w 328853"/>
                <a:gd name="connsiteY12" fmla="*/ 25412 h 164426"/>
                <a:gd name="connsiteX13" fmla="*/ 342971 w 328853"/>
                <a:gd name="connsiteY13" fmla="*/ 144995 h 164426"/>
                <a:gd name="connsiteX14" fmla="*/ 196482 w 328853"/>
                <a:gd name="connsiteY14" fmla="*/ 171901 h 164426"/>
                <a:gd name="connsiteX15" fmla="*/ 175555 w 328853"/>
                <a:gd name="connsiteY15" fmla="*/ 168911 h 164426"/>
                <a:gd name="connsiteX16" fmla="*/ 12623 w 328853"/>
                <a:gd name="connsiteY16" fmla="*/ 7175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53" h="164426">
                  <a:moveTo>
                    <a:pt x="12623" y="71750"/>
                  </a:moveTo>
                  <a:cubicBezTo>
                    <a:pt x="664" y="64276"/>
                    <a:pt x="-3820" y="49328"/>
                    <a:pt x="3654" y="37370"/>
                  </a:cubicBezTo>
                  <a:cubicBezTo>
                    <a:pt x="9633" y="26906"/>
                    <a:pt x="23086" y="22422"/>
                    <a:pt x="35045" y="26906"/>
                  </a:cubicBezTo>
                  <a:lnTo>
                    <a:pt x="118753" y="61286"/>
                  </a:lnTo>
                  <a:cubicBezTo>
                    <a:pt x="120248" y="62781"/>
                    <a:pt x="123237" y="62781"/>
                    <a:pt x="124732" y="62781"/>
                  </a:cubicBezTo>
                  <a:lnTo>
                    <a:pt x="202461" y="62781"/>
                  </a:lnTo>
                  <a:cubicBezTo>
                    <a:pt x="206945" y="62781"/>
                    <a:pt x="209935" y="59792"/>
                    <a:pt x="209935" y="55307"/>
                  </a:cubicBezTo>
                  <a:cubicBezTo>
                    <a:pt x="209935" y="50823"/>
                    <a:pt x="206945" y="47833"/>
                    <a:pt x="202461" y="47833"/>
                  </a:cubicBezTo>
                  <a:lnTo>
                    <a:pt x="162102" y="47833"/>
                  </a:lnTo>
                  <a:cubicBezTo>
                    <a:pt x="148649" y="47833"/>
                    <a:pt x="138185" y="37370"/>
                    <a:pt x="138185" y="23916"/>
                  </a:cubicBezTo>
                  <a:cubicBezTo>
                    <a:pt x="138185" y="10464"/>
                    <a:pt x="148649" y="0"/>
                    <a:pt x="162102" y="0"/>
                  </a:cubicBezTo>
                  <a:lnTo>
                    <a:pt x="293643" y="0"/>
                  </a:lnTo>
                  <a:lnTo>
                    <a:pt x="342971" y="25412"/>
                  </a:lnTo>
                  <a:lnTo>
                    <a:pt x="342971" y="144995"/>
                  </a:lnTo>
                  <a:lnTo>
                    <a:pt x="196482" y="171901"/>
                  </a:lnTo>
                  <a:cubicBezTo>
                    <a:pt x="189008" y="173395"/>
                    <a:pt x="181534" y="171901"/>
                    <a:pt x="175555" y="168911"/>
                  </a:cubicBezTo>
                  <a:lnTo>
                    <a:pt x="12623" y="7175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="" xmlns:a16="http://schemas.microsoft.com/office/drawing/2014/main" id="{CDEA4051-6840-432A-B84F-068535195BF1}"/>
                </a:ext>
              </a:extLst>
            </p:cNvPr>
            <p:cNvSpPr/>
            <p:nvPr/>
          </p:nvSpPr>
          <p:spPr>
            <a:xfrm>
              <a:off x="3824275" y="5949768"/>
              <a:ext cx="119583" cy="194323"/>
            </a:xfrm>
            <a:custGeom>
              <a:avLst/>
              <a:gdLst>
                <a:gd name="connsiteX0" fmla="*/ 0 w 119583"/>
                <a:gd name="connsiteY0" fmla="*/ 121078 h 194322"/>
                <a:gd name="connsiteX1" fmla="*/ 62781 w 119583"/>
                <a:gd name="connsiteY1" fmla="*/ 204786 h 194322"/>
                <a:gd name="connsiteX2" fmla="*/ 125562 w 119583"/>
                <a:gd name="connsiteY2" fmla="*/ 121078 h 194322"/>
                <a:gd name="connsiteX3" fmla="*/ 86698 w 119583"/>
                <a:gd name="connsiteY3" fmla="*/ 121078 h 194322"/>
                <a:gd name="connsiteX4" fmla="*/ 86698 w 119583"/>
                <a:gd name="connsiteY4" fmla="*/ 0 h 194322"/>
                <a:gd name="connsiteX5" fmla="*/ 40359 w 119583"/>
                <a:gd name="connsiteY5" fmla="*/ 0 h 194322"/>
                <a:gd name="connsiteX6" fmla="*/ 40359 w 119583"/>
                <a:gd name="connsiteY6" fmla="*/ 121078 h 194322"/>
                <a:gd name="connsiteX7" fmla="*/ 0 w 119583"/>
                <a:gd name="connsiteY7" fmla="*/ 121078 h 1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83" h="194322">
                  <a:moveTo>
                    <a:pt x="0" y="121078"/>
                  </a:moveTo>
                  <a:lnTo>
                    <a:pt x="62781" y="204786"/>
                  </a:lnTo>
                  <a:lnTo>
                    <a:pt x="125562" y="121078"/>
                  </a:lnTo>
                  <a:lnTo>
                    <a:pt x="86698" y="121078"/>
                  </a:lnTo>
                  <a:lnTo>
                    <a:pt x="86698" y="0"/>
                  </a:lnTo>
                  <a:lnTo>
                    <a:pt x="40359" y="0"/>
                  </a:lnTo>
                  <a:lnTo>
                    <a:pt x="40359" y="121078"/>
                  </a:lnTo>
                  <a:lnTo>
                    <a:pt x="0" y="121078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="" xmlns:a16="http://schemas.microsoft.com/office/drawing/2014/main" id="{4C8DDB93-6077-45F2-9368-D491D0420292}"/>
                </a:ext>
              </a:extLst>
            </p:cNvPr>
            <p:cNvSpPr/>
            <p:nvPr/>
          </p:nvSpPr>
          <p:spPr>
            <a:xfrm>
              <a:off x="4066431" y="6199398"/>
              <a:ext cx="74740" cy="134531"/>
            </a:xfrm>
            <a:custGeom>
              <a:avLst/>
              <a:gdLst>
                <a:gd name="connsiteX0" fmla="*/ 0 w 74739"/>
                <a:gd name="connsiteY0" fmla="*/ 0 h 134531"/>
                <a:gd name="connsiteX1" fmla="*/ 0 w 74739"/>
                <a:gd name="connsiteY1" fmla="*/ 140510 h 134531"/>
                <a:gd name="connsiteX2" fmla="*/ 77729 w 74739"/>
                <a:gd name="connsiteY2" fmla="*/ 140510 h 134531"/>
                <a:gd name="connsiteX3" fmla="*/ 77729 w 74739"/>
                <a:gd name="connsiteY3" fmla="*/ 0 h 134531"/>
                <a:gd name="connsiteX4" fmla="*/ 0 w 74739"/>
                <a:gd name="connsiteY4" fmla="*/ 0 h 134531"/>
                <a:gd name="connsiteX5" fmla="*/ 37370 w 74739"/>
                <a:gd name="connsiteY5" fmla="*/ 26906 h 134531"/>
                <a:gd name="connsiteX6" fmla="*/ 53813 w 74739"/>
                <a:gd name="connsiteY6" fmla="*/ 41854 h 134531"/>
                <a:gd name="connsiteX7" fmla="*/ 53813 w 74739"/>
                <a:gd name="connsiteY7" fmla="*/ 41854 h 134531"/>
                <a:gd name="connsiteX8" fmla="*/ 37370 w 74739"/>
                <a:gd name="connsiteY8" fmla="*/ 58296 h 134531"/>
                <a:gd name="connsiteX9" fmla="*/ 20927 w 74739"/>
                <a:gd name="connsiteY9" fmla="*/ 41854 h 134531"/>
                <a:gd name="connsiteX10" fmla="*/ 37370 w 74739"/>
                <a:gd name="connsiteY10" fmla="*/ 26906 h 13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39" h="134531">
                  <a:moveTo>
                    <a:pt x="0" y="0"/>
                  </a:moveTo>
                  <a:lnTo>
                    <a:pt x="0" y="140510"/>
                  </a:lnTo>
                  <a:lnTo>
                    <a:pt x="77729" y="140510"/>
                  </a:lnTo>
                  <a:lnTo>
                    <a:pt x="77729" y="0"/>
                  </a:lnTo>
                  <a:lnTo>
                    <a:pt x="0" y="0"/>
                  </a:lnTo>
                  <a:close/>
                  <a:moveTo>
                    <a:pt x="37370" y="26906"/>
                  </a:moveTo>
                  <a:cubicBezTo>
                    <a:pt x="46339" y="26906"/>
                    <a:pt x="53813" y="34380"/>
                    <a:pt x="53813" y="41854"/>
                  </a:cubicBezTo>
                  <a:cubicBezTo>
                    <a:pt x="53813" y="41854"/>
                    <a:pt x="53813" y="41854"/>
                    <a:pt x="53813" y="41854"/>
                  </a:cubicBezTo>
                  <a:cubicBezTo>
                    <a:pt x="53813" y="50822"/>
                    <a:pt x="46339" y="58296"/>
                    <a:pt x="37370" y="58296"/>
                  </a:cubicBezTo>
                  <a:cubicBezTo>
                    <a:pt x="28401" y="58296"/>
                    <a:pt x="20927" y="50822"/>
                    <a:pt x="20927" y="41854"/>
                  </a:cubicBezTo>
                  <a:cubicBezTo>
                    <a:pt x="20927" y="34380"/>
                    <a:pt x="28401" y="26906"/>
                    <a:pt x="37370" y="26906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2520608" y="5958737"/>
            <a:ext cx="433489" cy="403593"/>
            <a:chOff x="2730919" y="5949768"/>
            <a:chExt cx="433489" cy="403593"/>
          </a:xfrm>
          <a:solidFill>
            <a:srgbClr val="FFFFFF"/>
          </a:solidFill>
        </p:grpSpPr>
        <p:sp>
          <p:nvSpPr>
            <p:cNvPr id="107" name="Vrije vorm: vorm 106">
              <a:extLst>
                <a:ext uri="{FF2B5EF4-FFF2-40B4-BE49-F238E27FC236}">
                  <a16:creationId xmlns="" xmlns:a16="http://schemas.microsoft.com/office/drawing/2014/main" id="{844E9FCF-C273-4776-814F-3A58A3D9B48F}"/>
                </a:ext>
              </a:extLst>
            </p:cNvPr>
            <p:cNvSpPr/>
            <p:nvPr/>
          </p:nvSpPr>
          <p:spPr>
            <a:xfrm>
              <a:off x="2730919" y="6185945"/>
              <a:ext cx="328854" cy="164427"/>
            </a:xfrm>
            <a:custGeom>
              <a:avLst/>
              <a:gdLst>
                <a:gd name="connsiteX0" fmla="*/ 12623 w 328853"/>
                <a:gd name="connsiteY0" fmla="*/ 71750 h 164426"/>
                <a:gd name="connsiteX1" fmla="*/ 3654 w 328853"/>
                <a:gd name="connsiteY1" fmla="*/ 37370 h 164426"/>
                <a:gd name="connsiteX2" fmla="*/ 35044 w 328853"/>
                <a:gd name="connsiteY2" fmla="*/ 26906 h 164426"/>
                <a:gd name="connsiteX3" fmla="*/ 118753 w 328853"/>
                <a:gd name="connsiteY3" fmla="*/ 61286 h 164426"/>
                <a:gd name="connsiteX4" fmla="*/ 124732 w 328853"/>
                <a:gd name="connsiteY4" fmla="*/ 62781 h 164426"/>
                <a:gd name="connsiteX5" fmla="*/ 202461 w 328853"/>
                <a:gd name="connsiteY5" fmla="*/ 62781 h 164426"/>
                <a:gd name="connsiteX6" fmla="*/ 209935 w 328853"/>
                <a:gd name="connsiteY6" fmla="*/ 55307 h 164426"/>
                <a:gd name="connsiteX7" fmla="*/ 202461 w 328853"/>
                <a:gd name="connsiteY7" fmla="*/ 47833 h 164426"/>
                <a:gd name="connsiteX8" fmla="*/ 162102 w 328853"/>
                <a:gd name="connsiteY8" fmla="*/ 47833 h 164426"/>
                <a:gd name="connsiteX9" fmla="*/ 138185 w 328853"/>
                <a:gd name="connsiteY9" fmla="*/ 23916 h 164426"/>
                <a:gd name="connsiteX10" fmla="*/ 162102 w 328853"/>
                <a:gd name="connsiteY10" fmla="*/ 0 h 164426"/>
                <a:gd name="connsiteX11" fmla="*/ 293643 w 328853"/>
                <a:gd name="connsiteY11" fmla="*/ 0 h 164426"/>
                <a:gd name="connsiteX12" fmla="*/ 342971 w 328853"/>
                <a:gd name="connsiteY12" fmla="*/ 25412 h 164426"/>
                <a:gd name="connsiteX13" fmla="*/ 342971 w 328853"/>
                <a:gd name="connsiteY13" fmla="*/ 144995 h 164426"/>
                <a:gd name="connsiteX14" fmla="*/ 196482 w 328853"/>
                <a:gd name="connsiteY14" fmla="*/ 171901 h 164426"/>
                <a:gd name="connsiteX15" fmla="*/ 175555 w 328853"/>
                <a:gd name="connsiteY15" fmla="*/ 168911 h 164426"/>
                <a:gd name="connsiteX16" fmla="*/ 12623 w 328853"/>
                <a:gd name="connsiteY16" fmla="*/ 7175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53" h="164426">
                  <a:moveTo>
                    <a:pt x="12623" y="71750"/>
                  </a:moveTo>
                  <a:cubicBezTo>
                    <a:pt x="664" y="64276"/>
                    <a:pt x="-3820" y="49328"/>
                    <a:pt x="3654" y="37370"/>
                  </a:cubicBezTo>
                  <a:cubicBezTo>
                    <a:pt x="9633" y="26906"/>
                    <a:pt x="23086" y="22422"/>
                    <a:pt x="35044" y="26906"/>
                  </a:cubicBezTo>
                  <a:lnTo>
                    <a:pt x="118753" y="61286"/>
                  </a:lnTo>
                  <a:cubicBezTo>
                    <a:pt x="120247" y="62781"/>
                    <a:pt x="123237" y="62781"/>
                    <a:pt x="124732" y="62781"/>
                  </a:cubicBezTo>
                  <a:lnTo>
                    <a:pt x="202461" y="62781"/>
                  </a:lnTo>
                  <a:cubicBezTo>
                    <a:pt x="206945" y="62781"/>
                    <a:pt x="209935" y="59792"/>
                    <a:pt x="209935" y="55307"/>
                  </a:cubicBezTo>
                  <a:cubicBezTo>
                    <a:pt x="209935" y="50823"/>
                    <a:pt x="206945" y="47833"/>
                    <a:pt x="202461" y="47833"/>
                  </a:cubicBezTo>
                  <a:lnTo>
                    <a:pt x="162102" y="47833"/>
                  </a:lnTo>
                  <a:cubicBezTo>
                    <a:pt x="148649" y="47833"/>
                    <a:pt x="138185" y="37370"/>
                    <a:pt x="138185" y="23916"/>
                  </a:cubicBezTo>
                  <a:cubicBezTo>
                    <a:pt x="138185" y="10464"/>
                    <a:pt x="148649" y="0"/>
                    <a:pt x="162102" y="0"/>
                  </a:cubicBezTo>
                  <a:lnTo>
                    <a:pt x="293643" y="0"/>
                  </a:lnTo>
                  <a:lnTo>
                    <a:pt x="342971" y="25412"/>
                  </a:lnTo>
                  <a:lnTo>
                    <a:pt x="342971" y="144995"/>
                  </a:lnTo>
                  <a:lnTo>
                    <a:pt x="196482" y="171901"/>
                  </a:lnTo>
                  <a:cubicBezTo>
                    <a:pt x="189008" y="173395"/>
                    <a:pt x="181534" y="171901"/>
                    <a:pt x="175555" y="168911"/>
                  </a:cubicBezTo>
                  <a:lnTo>
                    <a:pt x="12623" y="7175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8" name="Vrije vorm: vorm 107">
              <a:extLst>
                <a:ext uri="{FF2B5EF4-FFF2-40B4-BE49-F238E27FC236}">
                  <a16:creationId xmlns="" xmlns:a16="http://schemas.microsoft.com/office/drawing/2014/main" id="{E6FE0062-6068-433A-8B2C-0117EE284D96}"/>
                </a:ext>
              </a:extLst>
            </p:cNvPr>
            <p:cNvSpPr/>
            <p:nvPr/>
          </p:nvSpPr>
          <p:spPr>
            <a:xfrm>
              <a:off x="2846682" y="5949768"/>
              <a:ext cx="119583" cy="194323"/>
            </a:xfrm>
            <a:custGeom>
              <a:avLst/>
              <a:gdLst>
                <a:gd name="connsiteX0" fmla="*/ 0 w 119583"/>
                <a:gd name="connsiteY0" fmla="*/ 121078 h 194322"/>
                <a:gd name="connsiteX1" fmla="*/ 62781 w 119583"/>
                <a:gd name="connsiteY1" fmla="*/ 204786 h 194322"/>
                <a:gd name="connsiteX2" fmla="*/ 125562 w 119583"/>
                <a:gd name="connsiteY2" fmla="*/ 121078 h 194322"/>
                <a:gd name="connsiteX3" fmla="*/ 86698 w 119583"/>
                <a:gd name="connsiteY3" fmla="*/ 121078 h 194322"/>
                <a:gd name="connsiteX4" fmla="*/ 86698 w 119583"/>
                <a:gd name="connsiteY4" fmla="*/ 0 h 194322"/>
                <a:gd name="connsiteX5" fmla="*/ 40359 w 119583"/>
                <a:gd name="connsiteY5" fmla="*/ 0 h 194322"/>
                <a:gd name="connsiteX6" fmla="*/ 40359 w 119583"/>
                <a:gd name="connsiteY6" fmla="*/ 121078 h 194322"/>
                <a:gd name="connsiteX7" fmla="*/ 0 w 119583"/>
                <a:gd name="connsiteY7" fmla="*/ 121078 h 1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83" h="194322">
                  <a:moveTo>
                    <a:pt x="0" y="121078"/>
                  </a:moveTo>
                  <a:lnTo>
                    <a:pt x="62781" y="204786"/>
                  </a:lnTo>
                  <a:lnTo>
                    <a:pt x="125562" y="121078"/>
                  </a:lnTo>
                  <a:lnTo>
                    <a:pt x="86698" y="121078"/>
                  </a:lnTo>
                  <a:lnTo>
                    <a:pt x="86698" y="0"/>
                  </a:lnTo>
                  <a:lnTo>
                    <a:pt x="40359" y="0"/>
                  </a:lnTo>
                  <a:lnTo>
                    <a:pt x="40359" y="121078"/>
                  </a:lnTo>
                  <a:lnTo>
                    <a:pt x="0" y="121078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="" xmlns:a16="http://schemas.microsoft.com/office/drawing/2014/main" id="{9BD17842-C034-4543-8F6B-42D1C9AFF7D1}"/>
                </a:ext>
              </a:extLst>
            </p:cNvPr>
            <p:cNvSpPr/>
            <p:nvPr/>
          </p:nvSpPr>
          <p:spPr>
            <a:xfrm>
              <a:off x="3088838" y="6199398"/>
              <a:ext cx="74740" cy="134531"/>
            </a:xfrm>
            <a:custGeom>
              <a:avLst/>
              <a:gdLst>
                <a:gd name="connsiteX0" fmla="*/ 0 w 74739"/>
                <a:gd name="connsiteY0" fmla="*/ 0 h 134531"/>
                <a:gd name="connsiteX1" fmla="*/ 0 w 74739"/>
                <a:gd name="connsiteY1" fmla="*/ 140510 h 134531"/>
                <a:gd name="connsiteX2" fmla="*/ 77729 w 74739"/>
                <a:gd name="connsiteY2" fmla="*/ 140510 h 134531"/>
                <a:gd name="connsiteX3" fmla="*/ 77729 w 74739"/>
                <a:gd name="connsiteY3" fmla="*/ 0 h 134531"/>
                <a:gd name="connsiteX4" fmla="*/ 0 w 74739"/>
                <a:gd name="connsiteY4" fmla="*/ 0 h 134531"/>
                <a:gd name="connsiteX5" fmla="*/ 37370 w 74739"/>
                <a:gd name="connsiteY5" fmla="*/ 26906 h 134531"/>
                <a:gd name="connsiteX6" fmla="*/ 53812 w 74739"/>
                <a:gd name="connsiteY6" fmla="*/ 41854 h 134531"/>
                <a:gd name="connsiteX7" fmla="*/ 53812 w 74739"/>
                <a:gd name="connsiteY7" fmla="*/ 41854 h 134531"/>
                <a:gd name="connsiteX8" fmla="*/ 37370 w 74739"/>
                <a:gd name="connsiteY8" fmla="*/ 58296 h 134531"/>
                <a:gd name="connsiteX9" fmla="*/ 20927 w 74739"/>
                <a:gd name="connsiteY9" fmla="*/ 41854 h 134531"/>
                <a:gd name="connsiteX10" fmla="*/ 37370 w 74739"/>
                <a:gd name="connsiteY10" fmla="*/ 26906 h 13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39" h="134531">
                  <a:moveTo>
                    <a:pt x="0" y="0"/>
                  </a:moveTo>
                  <a:lnTo>
                    <a:pt x="0" y="140510"/>
                  </a:lnTo>
                  <a:lnTo>
                    <a:pt x="77729" y="140510"/>
                  </a:lnTo>
                  <a:lnTo>
                    <a:pt x="77729" y="0"/>
                  </a:lnTo>
                  <a:lnTo>
                    <a:pt x="0" y="0"/>
                  </a:lnTo>
                  <a:close/>
                  <a:moveTo>
                    <a:pt x="37370" y="26906"/>
                  </a:moveTo>
                  <a:cubicBezTo>
                    <a:pt x="46338" y="26906"/>
                    <a:pt x="53812" y="34380"/>
                    <a:pt x="53812" y="41854"/>
                  </a:cubicBezTo>
                  <a:cubicBezTo>
                    <a:pt x="53812" y="41854"/>
                    <a:pt x="53812" y="41854"/>
                    <a:pt x="53812" y="41854"/>
                  </a:cubicBezTo>
                  <a:cubicBezTo>
                    <a:pt x="53812" y="50822"/>
                    <a:pt x="46338" y="58296"/>
                    <a:pt x="37370" y="58296"/>
                  </a:cubicBezTo>
                  <a:cubicBezTo>
                    <a:pt x="28401" y="58296"/>
                    <a:pt x="20927" y="50822"/>
                    <a:pt x="20927" y="41854"/>
                  </a:cubicBezTo>
                  <a:cubicBezTo>
                    <a:pt x="22422" y="34380"/>
                    <a:pt x="28401" y="26906"/>
                    <a:pt x="37370" y="26906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1522088" y="5958737"/>
            <a:ext cx="433489" cy="403593"/>
            <a:chOff x="1732399" y="5949768"/>
            <a:chExt cx="433489" cy="403593"/>
          </a:xfrm>
          <a:solidFill>
            <a:srgbClr val="FFFFFF"/>
          </a:solidFill>
        </p:grpSpPr>
        <p:sp>
          <p:nvSpPr>
            <p:cNvPr id="111" name="Vrije vorm: vorm 110">
              <a:extLst>
                <a:ext uri="{FF2B5EF4-FFF2-40B4-BE49-F238E27FC236}">
                  <a16:creationId xmlns="" xmlns:a16="http://schemas.microsoft.com/office/drawing/2014/main" id="{BE9413D0-F1CB-40F5-9701-86EE88871142}"/>
                </a:ext>
              </a:extLst>
            </p:cNvPr>
            <p:cNvSpPr/>
            <p:nvPr/>
          </p:nvSpPr>
          <p:spPr>
            <a:xfrm>
              <a:off x="1732399" y="6185945"/>
              <a:ext cx="328854" cy="164427"/>
            </a:xfrm>
            <a:custGeom>
              <a:avLst/>
              <a:gdLst>
                <a:gd name="connsiteX0" fmla="*/ 12623 w 328853"/>
                <a:gd name="connsiteY0" fmla="*/ 71750 h 164426"/>
                <a:gd name="connsiteX1" fmla="*/ 3654 w 328853"/>
                <a:gd name="connsiteY1" fmla="*/ 37370 h 164426"/>
                <a:gd name="connsiteX2" fmla="*/ 35045 w 328853"/>
                <a:gd name="connsiteY2" fmla="*/ 26906 h 164426"/>
                <a:gd name="connsiteX3" fmla="*/ 118753 w 328853"/>
                <a:gd name="connsiteY3" fmla="*/ 61286 h 164426"/>
                <a:gd name="connsiteX4" fmla="*/ 124732 w 328853"/>
                <a:gd name="connsiteY4" fmla="*/ 62781 h 164426"/>
                <a:gd name="connsiteX5" fmla="*/ 202461 w 328853"/>
                <a:gd name="connsiteY5" fmla="*/ 62781 h 164426"/>
                <a:gd name="connsiteX6" fmla="*/ 209935 w 328853"/>
                <a:gd name="connsiteY6" fmla="*/ 55307 h 164426"/>
                <a:gd name="connsiteX7" fmla="*/ 202461 w 328853"/>
                <a:gd name="connsiteY7" fmla="*/ 47833 h 164426"/>
                <a:gd name="connsiteX8" fmla="*/ 162102 w 328853"/>
                <a:gd name="connsiteY8" fmla="*/ 47833 h 164426"/>
                <a:gd name="connsiteX9" fmla="*/ 138185 w 328853"/>
                <a:gd name="connsiteY9" fmla="*/ 23916 h 164426"/>
                <a:gd name="connsiteX10" fmla="*/ 162102 w 328853"/>
                <a:gd name="connsiteY10" fmla="*/ 0 h 164426"/>
                <a:gd name="connsiteX11" fmla="*/ 293643 w 328853"/>
                <a:gd name="connsiteY11" fmla="*/ 0 h 164426"/>
                <a:gd name="connsiteX12" fmla="*/ 342971 w 328853"/>
                <a:gd name="connsiteY12" fmla="*/ 25412 h 164426"/>
                <a:gd name="connsiteX13" fmla="*/ 342971 w 328853"/>
                <a:gd name="connsiteY13" fmla="*/ 144995 h 164426"/>
                <a:gd name="connsiteX14" fmla="*/ 196482 w 328853"/>
                <a:gd name="connsiteY14" fmla="*/ 171901 h 164426"/>
                <a:gd name="connsiteX15" fmla="*/ 175555 w 328853"/>
                <a:gd name="connsiteY15" fmla="*/ 168911 h 164426"/>
                <a:gd name="connsiteX16" fmla="*/ 12623 w 328853"/>
                <a:gd name="connsiteY16" fmla="*/ 7175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53" h="164426">
                  <a:moveTo>
                    <a:pt x="12623" y="71750"/>
                  </a:moveTo>
                  <a:cubicBezTo>
                    <a:pt x="664" y="64276"/>
                    <a:pt x="-3820" y="49328"/>
                    <a:pt x="3654" y="37370"/>
                  </a:cubicBezTo>
                  <a:cubicBezTo>
                    <a:pt x="9633" y="26906"/>
                    <a:pt x="23086" y="22422"/>
                    <a:pt x="35045" y="26906"/>
                  </a:cubicBezTo>
                  <a:lnTo>
                    <a:pt x="118753" y="61286"/>
                  </a:lnTo>
                  <a:cubicBezTo>
                    <a:pt x="120248" y="62781"/>
                    <a:pt x="123237" y="62781"/>
                    <a:pt x="124732" y="62781"/>
                  </a:cubicBezTo>
                  <a:lnTo>
                    <a:pt x="202461" y="62781"/>
                  </a:lnTo>
                  <a:cubicBezTo>
                    <a:pt x="206945" y="62781"/>
                    <a:pt x="209935" y="59792"/>
                    <a:pt x="209935" y="55307"/>
                  </a:cubicBezTo>
                  <a:cubicBezTo>
                    <a:pt x="209935" y="50823"/>
                    <a:pt x="206945" y="47833"/>
                    <a:pt x="202461" y="47833"/>
                  </a:cubicBezTo>
                  <a:lnTo>
                    <a:pt x="162102" y="47833"/>
                  </a:lnTo>
                  <a:cubicBezTo>
                    <a:pt x="148649" y="47833"/>
                    <a:pt x="138185" y="37370"/>
                    <a:pt x="138185" y="23916"/>
                  </a:cubicBezTo>
                  <a:cubicBezTo>
                    <a:pt x="138185" y="10464"/>
                    <a:pt x="148649" y="0"/>
                    <a:pt x="162102" y="0"/>
                  </a:cubicBezTo>
                  <a:lnTo>
                    <a:pt x="293643" y="0"/>
                  </a:lnTo>
                  <a:lnTo>
                    <a:pt x="342971" y="25412"/>
                  </a:lnTo>
                  <a:lnTo>
                    <a:pt x="342971" y="144995"/>
                  </a:lnTo>
                  <a:lnTo>
                    <a:pt x="196482" y="171901"/>
                  </a:lnTo>
                  <a:cubicBezTo>
                    <a:pt x="189008" y="173395"/>
                    <a:pt x="181534" y="171901"/>
                    <a:pt x="175555" y="168911"/>
                  </a:cubicBezTo>
                  <a:lnTo>
                    <a:pt x="12623" y="7175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12" name="Vrije vorm: vorm 111">
              <a:extLst>
                <a:ext uri="{FF2B5EF4-FFF2-40B4-BE49-F238E27FC236}">
                  <a16:creationId xmlns="" xmlns:a16="http://schemas.microsoft.com/office/drawing/2014/main" id="{C1DBCE39-D861-409A-96B2-7DC5F3862A55}"/>
                </a:ext>
              </a:extLst>
            </p:cNvPr>
            <p:cNvSpPr/>
            <p:nvPr/>
          </p:nvSpPr>
          <p:spPr>
            <a:xfrm>
              <a:off x="1848162" y="5949768"/>
              <a:ext cx="119583" cy="194323"/>
            </a:xfrm>
            <a:custGeom>
              <a:avLst/>
              <a:gdLst>
                <a:gd name="connsiteX0" fmla="*/ 0 w 119583"/>
                <a:gd name="connsiteY0" fmla="*/ 121078 h 194322"/>
                <a:gd name="connsiteX1" fmla="*/ 62781 w 119583"/>
                <a:gd name="connsiteY1" fmla="*/ 204786 h 194322"/>
                <a:gd name="connsiteX2" fmla="*/ 125562 w 119583"/>
                <a:gd name="connsiteY2" fmla="*/ 121078 h 194322"/>
                <a:gd name="connsiteX3" fmla="*/ 86698 w 119583"/>
                <a:gd name="connsiteY3" fmla="*/ 121078 h 194322"/>
                <a:gd name="connsiteX4" fmla="*/ 86698 w 119583"/>
                <a:gd name="connsiteY4" fmla="*/ 0 h 194322"/>
                <a:gd name="connsiteX5" fmla="*/ 40359 w 119583"/>
                <a:gd name="connsiteY5" fmla="*/ 0 h 194322"/>
                <a:gd name="connsiteX6" fmla="*/ 40359 w 119583"/>
                <a:gd name="connsiteY6" fmla="*/ 121078 h 194322"/>
                <a:gd name="connsiteX7" fmla="*/ 0 w 119583"/>
                <a:gd name="connsiteY7" fmla="*/ 121078 h 1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83" h="194322">
                  <a:moveTo>
                    <a:pt x="0" y="121078"/>
                  </a:moveTo>
                  <a:lnTo>
                    <a:pt x="62781" y="204786"/>
                  </a:lnTo>
                  <a:lnTo>
                    <a:pt x="125562" y="121078"/>
                  </a:lnTo>
                  <a:lnTo>
                    <a:pt x="86698" y="121078"/>
                  </a:lnTo>
                  <a:lnTo>
                    <a:pt x="86698" y="0"/>
                  </a:lnTo>
                  <a:lnTo>
                    <a:pt x="40359" y="0"/>
                  </a:lnTo>
                  <a:lnTo>
                    <a:pt x="40359" y="121078"/>
                  </a:lnTo>
                  <a:lnTo>
                    <a:pt x="0" y="121078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13" name="Vrije vorm: vorm 112">
              <a:extLst>
                <a:ext uri="{FF2B5EF4-FFF2-40B4-BE49-F238E27FC236}">
                  <a16:creationId xmlns="" xmlns:a16="http://schemas.microsoft.com/office/drawing/2014/main" id="{25C79C85-B1E4-490B-8967-C8B5179D7DF8}"/>
                </a:ext>
              </a:extLst>
            </p:cNvPr>
            <p:cNvSpPr/>
            <p:nvPr/>
          </p:nvSpPr>
          <p:spPr>
            <a:xfrm>
              <a:off x="2090318" y="6199398"/>
              <a:ext cx="74740" cy="134531"/>
            </a:xfrm>
            <a:custGeom>
              <a:avLst/>
              <a:gdLst>
                <a:gd name="connsiteX0" fmla="*/ 0 w 74739"/>
                <a:gd name="connsiteY0" fmla="*/ 0 h 134531"/>
                <a:gd name="connsiteX1" fmla="*/ 0 w 74739"/>
                <a:gd name="connsiteY1" fmla="*/ 140510 h 134531"/>
                <a:gd name="connsiteX2" fmla="*/ 77729 w 74739"/>
                <a:gd name="connsiteY2" fmla="*/ 140510 h 134531"/>
                <a:gd name="connsiteX3" fmla="*/ 77729 w 74739"/>
                <a:gd name="connsiteY3" fmla="*/ 0 h 134531"/>
                <a:gd name="connsiteX4" fmla="*/ 0 w 74739"/>
                <a:gd name="connsiteY4" fmla="*/ 0 h 134531"/>
                <a:gd name="connsiteX5" fmla="*/ 37370 w 74739"/>
                <a:gd name="connsiteY5" fmla="*/ 26906 h 134531"/>
                <a:gd name="connsiteX6" fmla="*/ 53812 w 74739"/>
                <a:gd name="connsiteY6" fmla="*/ 41854 h 134531"/>
                <a:gd name="connsiteX7" fmla="*/ 53812 w 74739"/>
                <a:gd name="connsiteY7" fmla="*/ 41854 h 134531"/>
                <a:gd name="connsiteX8" fmla="*/ 37370 w 74739"/>
                <a:gd name="connsiteY8" fmla="*/ 58296 h 134531"/>
                <a:gd name="connsiteX9" fmla="*/ 20927 w 74739"/>
                <a:gd name="connsiteY9" fmla="*/ 41854 h 134531"/>
                <a:gd name="connsiteX10" fmla="*/ 37370 w 74739"/>
                <a:gd name="connsiteY10" fmla="*/ 26906 h 13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39" h="134531">
                  <a:moveTo>
                    <a:pt x="0" y="0"/>
                  </a:moveTo>
                  <a:lnTo>
                    <a:pt x="0" y="140510"/>
                  </a:lnTo>
                  <a:lnTo>
                    <a:pt x="77729" y="140510"/>
                  </a:lnTo>
                  <a:lnTo>
                    <a:pt x="77729" y="0"/>
                  </a:lnTo>
                  <a:lnTo>
                    <a:pt x="0" y="0"/>
                  </a:lnTo>
                  <a:close/>
                  <a:moveTo>
                    <a:pt x="37370" y="26906"/>
                  </a:moveTo>
                  <a:cubicBezTo>
                    <a:pt x="46338" y="26906"/>
                    <a:pt x="53812" y="34380"/>
                    <a:pt x="53812" y="41854"/>
                  </a:cubicBezTo>
                  <a:cubicBezTo>
                    <a:pt x="53812" y="41854"/>
                    <a:pt x="53812" y="41854"/>
                    <a:pt x="53812" y="41854"/>
                  </a:cubicBezTo>
                  <a:cubicBezTo>
                    <a:pt x="53812" y="50822"/>
                    <a:pt x="46338" y="58296"/>
                    <a:pt x="37370" y="58296"/>
                  </a:cubicBezTo>
                  <a:cubicBezTo>
                    <a:pt x="28401" y="58296"/>
                    <a:pt x="20927" y="50822"/>
                    <a:pt x="20927" y="41854"/>
                  </a:cubicBezTo>
                  <a:cubicBezTo>
                    <a:pt x="22422" y="34380"/>
                    <a:pt x="28401" y="26906"/>
                    <a:pt x="37370" y="26906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aphic 2">
            <a:extLst>
              <a:ext uri="{FF2B5EF4-FFF2-40B4-BE49-F238E27FC236}">
                <a16:creationId xmlns="" xmlns:a16="http://schemas.microsoft.com/office/drawing/2014/main" id="{690CB6D1-96BA-41C6-A15C-172A29C928A8}"/>
              </a:ext>
            </a:extLst>
          </p:cNvPr>
          <p:cNvGrpSpPr/>
          <p:nvPr/>
        </p:nvGrpSpPr>
        <p:grpSpPr>
          <a:xfrm>
            <a:off x="532537" y="5958737"/>
            <a:ext cx="433489" cy="403593"/>
            <a:chOff x="742848" y="5949768"/>
            <a:chExt cx="433489" cy="403593"/>
          </a:xfrm>
          <a:solidFill>
            <a:srgbClr val="FFFFFF"/>
          </a:solidFill>
        </p:grpSpPr>
        <p:sp>
          <p:nvSpPr>
            <p:cNvPr id="115" name="Vrije vorm: vorm 114">
              <a:extLst>
                <a:ext uri="{FF2B5EF4-FFF2-40B4-BE49-F238E27FC236}">
                  <a16:creationId xmlns="" xmlns:a16="http://schemas.microsoft.com/office/drawing/2014/main" id="{CA8C0314-8A3F-4E3A-9654-3E9E820AE248}"/>
                </a:ext>
              </a:extLst>
            </p:cNvPr>
            <p:cNvSpPr/>
            <p:nvPr/>
          </p:nvSpPr>
          <p:spPr>
            <a:xfrm>
              <a:off x="742848" y="6185945"/>
              <a:ext cx="328854" cy="164427"/>
            </a:xfrm>
            <a:custGeom>
              <a:avLst/>
              <a:gdLst>
                <a:gd name="connsiteX0" fmla="*/ 12623 w 328853"/>
                <a:gd name="connsiteY0" fmla="*/ 71750 h 164426"/>
                <a:gd name="connsiteX1" fmla="*/ 3654 w 328853"/>
                <a:gd name="connsiteY1" fmla="*/ 37370 h 164426"/>
                <a:gd name="connsiteX2" fmla="*/ 35045 w 328853"/>
                <a:gd name="connsiteY2" fmla="*/ 26906 h 164426"/>
                <a:gd name="connsiteX3" fmla="*/ 118753 w 328853"/>
                <a:gd name="connsiteY3" fmla="*/ 61286 h 164426"/>
                <a:gd name="connsiteX4" fmla="*/ 124732 w 328853"/>
                <a:gd name="connsiteY4" fmla="*/ 62781 h 164426"/>
                <a:gd name="connsiteX5" fmla="*/ 202461 w 328853"/>
                <a:gd name="connsiteY5" fmla="*/ 62781 h 164426"/>
                <a:gd name="connsiteX6" fmla="*/ 209935 w 328853"/>
                <a:gd name="connsiteY6" fmla="*/ 55307 h 164426"/>
                <a:gd name="connsiteX7" fmla="*/ 202461 w 328853"/>
                <a:gd name="connsiteY7" fmla="*/ 47833 h 164426"/>
                <a:gd name="connsiteX8" fmla="*/ 162102 w 328853"/>
                <a:gd name="connsiteY8" fmla="*/ 47833 h 164426"/>
                <a:gd name="connsiteX9" fmla="*/ 138185 w 328853"/>
                <a:gd name="connsiteY9" fmla="*/ 23916 h 164426"/>
                <a:gd name="connsiteX10" fmla="*/ 162102 w 328853"/>
                <a:gd name="connsiteY10" fmla="*/ 0 h 164426"/>
                <a:gd name="connsiteX11" fmla="*/ 293643 w 328853"/>
                <a:gd name="connsiteY11" fmla="*/ 0 h 164426"/>
                <a:gd name="connsiteX12" fmla="*/ 342971 w 328853"/>
                <a:gd name="connsiteY12" fmla="*/ 25412 h 164426"/>
                <a:gd name="connsiteX13" fmla="*/ 342971 w 328853"/>
                <a:gd name="connsiteY13" fmla="*/ 144995 h 164426"/>
                <a:gd name="connsiteX14" fmla="*/ 196482 w 328853"/>
                <a:gd name="connsiteY14" fmla="*/ 171901 h 164426"/>
                <a:gd name="connsiteX15" fmla="*/ 175555 w 328853"/>
                <a:gd name="connsiteY15" fmla="*/ 168911 h 164426"/>
                <a:gd name="connsiteX16" fmla="*/ 12623 w 328853"/>
                <a:gd name="connsiteY16" fmla="*/ 71750 h 1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53" h="164426">
                  <a:moveTo>
                    <a:pt x="12623" y="71750"/>
                  </a:moveTo>
                  <a:cubicBezTo>
                    <a:pt x="664" y="64276"/>
                    <a:pt x="-3820" y="49328"/>
                    <a:pt x="3654" y="37370"/>
                  </a:cubicBezTo>
                  <a:cubicBezTo>
                    <a:pt x="9633" y="26906"/>
                    <a:pt x="23086" y="22422"/>
                    <a:pt x="35045" y="26906"/>
                  </a:cubicBezTo>
                  <a:lnTo>
                    <a:pt x="118753" y="61286"/>
                  </a:lnTo>
                  <a:cubicBezTo>
                    <a:pt x="120248" y="62781"/>
                    <a:pt x="123237" y="62781"/>
                    <a:pt x="124732" y="62781"/>
                  </a:cubicBezTo>
                  <a:lnTo>
                    <a:pt x="202461" y="62781"/>
                  </a:lnTo>
                  <a:cubicBezTo>
                    <a:pt x="206945" y="62781"/>
                    <a:pt x="209935" y="59792"/>
                    <a:pt x="209935" y="55307"/>
                  </a:cubicBezTo>
                  <a:cubicBezTo>
                    <a:pt x="209935" y="50823"/>
                    <a:pt x="206945" y="47833"/>
                    <a:pt x="202461" y="47833"/>
                  </a:cubicBezTo>
                  <a:lnTo>
                    <a:pt x="162102" y="47833"/>
                  </a:lnTo>
                  <a:cubicBezTo>
                    <a:pt x="148649" y="47833"/>
                    <a:pt x="138185" y="37370"/>
                    <a:pt x="138185" y="23916"/>
                  </a:cubicBezTo>
                  <a:cubicBezTo>
                    <a:pt x="138185" y="10464"/>
                    <a:pt x="148649" y="0"/>
                    <a:pt x="162102" y="0"/>
                  </a:cubicBezTo>
                  <a:lnTo>
                    <a:pt x="293643" y="0"/>
                  </a:lnTo>
                  <a:lnTo>
                    <a:pt x="342971" y="25412"/>
                  </a:lnTo>
                  <a:lnTo>
                    <a:pt x="342971" y="144995"/>
                  </a:lnTo>
                  <a:lnTo>
                    <a:pt x="196482" y="171901"/>
                  </a:lnTo>
                  <a:cubicBezTo>
                    <a:pt x="189008" y="173395"/>
                    <a:pt x="181534" y="171901"/>
                    <a:pt x="175555" y="168911"/>
                  </a:cubicBezTo>
                  <a:lnTo>
                    <a:pt x="12623" y="71750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16" name="Vrije vorm: vorm 115">
              <a:extLst>
                <a:ext uri="{FF2B5EF4-FFF2-40B4-BE49-F238E27FC236}">
                  <a16:creationId xmlns="" xmlns:a16="http://schemas.microsoft.com/office/drawing/2014/main" id="{66D3860A-A10C-43D3-BC7C-CD00920AC890}"/>
                </a:ext>
              </a:extLst>
            </p:cNvPr>
            <p:cNvSpPr/>
            <p:nvPr/>
          </p:nvSpPr>
          <p:spPr>
            <a:xfrm>
              <a:off x="860106" y="5949768"/>
              <a:ext cx="119583" cy="194323"/>
            </a:xfrm>
            <a:custGeom>
              <a:avLst/>
              <a:gdLst>
                <a:gd name="connsiteX0" fmla="*/ 0 w 119583"/>
                <a:gd name="connsiteY0" fmla="*/ 121078 h 194322"/>
                <a:gd name="connsiteX1" fmla="*/ 62781 w 119583"/>
                <a:gd name="connsiteY1" fmla="*/ 204786 h 194322"/>
                <a:gd name="connsiteX2" fmla="*/ 125562 w 119583"/>
                <a:gd name="connsiteY2" fmla="*/ 121078 h 194322"/>
                <a:gd name="connsiteX3" fmla="*/ 86698 w 119583"/>
                <a:gd name="connsiteY3" fmla="*/ 121078 h 194322"/>
                <a:gd name="connsiteX4" fmla="*/ 86698 w 119583"/>
                <a:gd name="connsiteY4" fmla="*/ 0 h 194322"/>
                <a:gd name="connsiteX5" fmla="*/ 40359 w 119583"/>
                <a:gd name="connsiteY5" fmla="*/ 0 h 194322"/>
                <a:gd name="connsiteX6" fmla="*/ 40359 w 119583"/>
                <a:gd name="connsiteY6" fmla="*/ 121078 h 194322"/>
                <a:gd name="connsiteX7" fmla="*/ 0 w 119583"/>
                <a:gd name="connsiteY7" fmla="*/ 121078 h 1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83" h="194322">
                  <a:moveTo>
                    <a:pt x="0" y="121078"/>
                  </a:moveTo>
                  <a:lnTo>
                    <a:pt x="62781" y="204786"/>
                  </a:lnTo>
                  <a:lnTo>
                    <a:pt x="125562" y="121078"/>
                  </a:lnTo>
                  <a:lnTo>
                    <a:pt x="86698" y="121078"/>
                  </a:lnTo>
                  <a:lnTo>
                    <a:pt x="86698" y="0"/>
                  </a:lnTo>
                  <a:lnTo>
                    <a:pt x="40359" y="0"/>
                  </a:lnTo>
                  <a:lnTo>
                    <a:pt x="40359" y="121078"/>
                  </a:lnTo>
                  <a:lnTo>
                    <a:pt x="0" y="121078"/>
                  </a:ln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17" name="Vrije vorm: vorm 116">
              <a:extLst>
                <a:ext uri="{FF2B5EF4-FFF2-40B4-BE49-F238E27FC236}">
                  <a16:creationId xmlns="" xmlns:a16="http://schemas.microsoft.com/office/drawing/2014/main" id="{BCB92BEF-AD54-4389-9EE1-CC8E91BE8AB2}"/>
                </a:ext>
              </a:extLst>
            </p:cNvPr>
            <p:cNvSpPr/>
            <p:nvPr/>
          </p:nvSpPr>
          <p:spPr>
            <a:xfrm>
              <a:off x="1102262" y="6199398"/>
              <a:ext cx="74740" cy="134531"/>
            </a:xfrm>
            <a:custGeom>
              <a:avLst/>
              <a:gdLst>
                <a:gd name="connsiteX0" fmla="*/ 0 w 74739"/>
                <a:gd name="connsiteY0" fmla="*/ 0 h 134531"/>
                <a:gd name="connsiteX1" fmla="*/ 0 w 74739"/>
                <a:gd name="connsiteY1" fmla="*/ 140510 h 134531"/>
                <a:gd name="connsiteX2" fmla="*/ 77729 w 74739"/>
                <a:gd name="connsiteY2" fmla="*/ 140510 h 134531"/>
                <a:gd name="connsiteX3" fmla="*/ 77729 w 74739"/>
                <a:gd name="connsiteY3" fmla="*/ 0 h 134531"/>
                <a:gd name="connsiteX4" fmla="*/ 0 w 74739"/>
                <a:gd name="connsiteY4" fmla="*/ 0 h 134531"/>
                <a:gd name="connsiteX5" fmla="*/ 37370 w 74739"/>
                <a:gd name="connsiteY5" fmla="*/ 26906 h 134531"/>
                <a:gd name="connsiteX6" fmla="*/ 53812 w 74739"/>
                <a:gd name="connsiteY6" fmla="*/ 41854 h 134531"/>
                <a:gd name="connsiteX7" fmla="*/ 53812 w 74739"/>
                <a:gd name="connsiteY7" fmla="*/ 41854 h 134531"/>
                <a:gd name="connsiteX8" fmla="*/ 37370 w 74739"/>
                <a:gd name="connsiteY8" fmla="*/ 58296 h 134531"/>
                <a:gd name="connsiteX9" fmla="*/ 20927 w 74739"/>
                <a:gd name="connsiteY9" fmla="*/ 41854 h 134531"/>
                <a:gd name="connsiteX10" fmla="*/ 37370 w 74739"/>
                <a:gd name="connsiteY10" fmla="*/ 26906 h 13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39" h="134531">
                  <a:moveTo>
                    <a:pt x="0" y="0"/>
                  </a:moveTo>
                  <a:lnTo>
                    <a:pt x="0" y="140510"/>
                  </a:lnTo>
                  <a:lnTo>
                    <a:pt x="77729" y="140510"/>
                  </a:lnTo>
                  <a:lnTo>
                    <a:pt x="77729" y="0"/>
                  </a:lnTo>
                  <a:lnTo>
                    <a:pt x="0" y="0"/>
                  </a:lnTo>
                  <a:close/>
                  <a:moveTo>
                    <a:pt x="37370" y="26906"/>
                  </a:moveTo>
                  <a:cubicBezTo>
                    <a:pt x="46338" y="26906"/>
                    <a:pt x="53812" y="34380"/>
                    <a:pt x="53812" y="41854"/>
                  </a:cubicBezTo>
                  <a:cubicBezTo>
                    <a:pt x="53812" y="41854"/>
                    <a:pt x="53812" y="41854"/>
                    <a:pt x="53812" y="41854"/>
                  </a:cubicBezTo>
                  <a:cubicBezTo>
                    <a:pt x="53812" y="50822"/>
                    <a:pt x="46338" y="58296"/>
                    <a:pt x="37370" y="58296"/>
                  </a:cubicBezTo>
                  <a:cubicBezTo>
                    <a:pt x="28401" y="58296"/>
                    <a:pt x="20927" y="50822"/>
                    <a:pt x="20927" y="41854"/>
                  </a:cubicBezTo>
                  <a:cubicBezTo>
                    <a:pt x="20927" y="34380"/>
                    <a:pt x="28401" y="26906"/>
                    <a:pt x="37370" y="26906"/>
                  </a:cubicBezTo>
                  <a:close/>
                </a:path>
              </a:pathLst>
            </a:custGeom>
            <a:solidFill>
              <a:srgbClr val="FFFF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27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4346747" y="1893014"/>
            <a:ext cx="628979" cy="628979"/>
            <a:chOff x="4712507" y="1838150"/>
            <a:chExt cx="628979" cy="628979"/>
          </a:xfrm>
          <a:solidFill>
            <a:schemeClr val="accent1"/>
          </a:solidFill>
        </p:grpSpPr>
        <p:sp>
          <p:nvSpPr>
            <p:cNvPr id="228" name="Vrije vorm: vorm 227">
              <a:extLst>
                <a:ext uri="{FF2B5EF4-FFF2-40B4-BE49-F238E27FC236}">
                  <a16:creationId xmlns="" xmlns:a16="http://schemas.microsoft.com/office/drawing/2014/main" id="{EAA2DA8E-FD99-46E9-9034-A0E1A7A8E596}"/>
                </a:ext>
              </a:extLst>
            </p:cNvPr>
            <p:cNvSpPr/>
            <p:nvPr/>
          </p:nvSpPr>
          <p:spPr>
            <a:xfrm>
              <a:off x="4712507" y="183815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E1251B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grpSp>
          <p:nvGrpSpPr>
            <p:cNvPr id="229" name="Graphic 117">
              <a:extLst>
                <a:ext uri="{FF2B5EF4-FFF2-40B4-BE49-F238E27FC236}">
                  <a16:creationId xmlns="" xmlns:a16="http://schemas.microsoft.com/office/drawing/2014/main" id="{B4DAA892-6AB6-49EE-9AC8-A39CAB091C5A}"/>
                </a:ext>
              </a:extLst>
            </p:cNvPr>
            <p:cNvGrpSpPr/>
            <p:nvPr/>
          </p:nvGrpSpPr>
          <p:grpSpPr>
            <a:xfrm>
              <a:off x="4830441" y="1954586"/>
              <a:ext cx="404344" cy="404344"/>
              <a:chOff x="4830441" y="1954586"/>
              <a:chExt cx="404344" cy="404344"/>
            </a:xfrm>
            <a:solidFill>
              <a:srgbClr val="FFFFFF"/>
            </a:solidFill>
          </p:grpSpPr>
          <p:sp>
            <p:nvSpPr>
              <p:cNvPr id="230" name="Vrije vorm: vorm 229">
                <a:extLst>
                  <a:ext uri="{FF2B5EF4-FFF2-40B4-BE49-F238E27FC236}">
                    <a16:creationId xmlns="" xmlns:a16="http://schemas.microsoft.com/office/drawing/2014/main" id="{12AAE16F-D958-4A6B-B052-1547F345021E}"/>
                  </a:ext>
                </a:extLst>
              </p:cNvPr>
              <p:cNvSpPr/>
              <p:nvPr/>
            </p:nvSpPr>
            <p:spPr>
              <a:xfrm>
                <a:off x="4831938" y="1954586"/>
                <a:ext cx="239611" cy="164733"/>
              </a:xfrm>
              <a:custGeom>
                <a:avLst/>
                <a:gdLst>
                  <a:gd name="connsiteX0" fmla="*/ 40809 w 239611"/>
                  <a:gd name="connsiteY0" fmla="*/ 168102 h 164732"/>
                  <a:gd name="connsiteX1" fmla="*/ 82741 w 239611"/>
                  <a:gd name="connsiteY1" fmla="*/ 126170 h 164732"/>
                  <a:gd name="connsiteX2" fmla="*/ 66267 w 239611"/>
                  <a:gd name="connsiteY2" fmla="*/ 109697 h 164732"/>
                  <a:gd name="connsiteX3" fmla="*/ 66267 w 239611"/>
                  <a:gd name="connsiteY3" fmla="*/ 67765 h 164732"/>
                  <a:gd name="connsiteX4" fmla="*/ 108199 w 239611"/>
                  <a:gd name="connsiteY4" fmla="*/ 67765 h 164732"/>
                  <a:gd name="connsiteX5" fmla="*/ 208537 w 239611"/>
                  <a:gd name="connsiteY5" fmla="*/ 168102 h 164732"/>
                  <a:gd name="connsiteX6" fmla="*/ 250469 w 239611"/>
                  <a:gd name="connsiteY6" fmla="*/ 126170 h 164732"/>
                  <a:gd name="connsiteX7" fmla="*/ 150131 w 239611"/>
                  <a:gd name="connsiteY7" fmla="*/ 25833 h 164732"/>
                  <a:gd name="connsiteX8" fmla="*/ 25833 w 239611"/>
                  <a:gd name="connsiteY8" fmla="*/ 25833 h 164732"/>
                  <a:gd name="connsiteX9" fmla="*/ 25833 w 239611"/>
                  <a:gd name="connsiteY9" fmla="*/ 150131 h 164732"/>
                  <a:gd name="connsiteX10" fmla="*/ 40809 w 239611"/>
                  <a:gd name="connsiteY10" fmla="*/ 168102 h 16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9611" h="164732">
                    <a:moveTo>
                      <a:pt x="40809" y="168102"/>
                    </a:moveTo>
                    <a:lnTo>
                      <a:pt x="82741" y="126170"/>
                    </a:lnTo>
                    <a:lnTo>
                      <a:pt x="66267" y="109697"/>
                    </a:lnTo>
                    <a:cubicBezTo>
                      <a:pt x="54287" y="97716"/>
                      <a:pt x="54287" y="79746"/>
                      <a:pt x="66267" y="67765"/>
                    </a:cubicBezTo>
                    <a:cubicBezTo>
                      <a:pt x="78248" y="55784"/>
                      <a:pt x="96219" y="55784"/>
                      <a:pt x="108199" y="67765"/>
                    </a:cubicBezTo>
                    <a:lnTo>
                      <a:pt x="208537" y="168102"/>
                    </a:lnTo>
                    <a:lnTo>
                      <a:pt x="250469" y="126170"/>
                    </a:lnTo>
                    <a:lnTo>
                      <a:pt x="150131" y="25833"/>
                    </a:lnTo>
                    <a:cubicBezTo>
                      <a:pt x="115687" y="-8611"/>
                      <a:pt x="60277" y="-8611"/>
                      <a:pt x="25833" y="25833"/>
                    </a:cubicBezTo>
                    <a:cubicBezTo>
                      <a:pt x="-8611" y="60277"/>
                      <a:pt x="-8611" y="115687"/>
                      <a:pt x="25833" y="150131"/>
                    </a:cubicBezTo>
                    <a:lnTo>
                      <a:pt x="40809" y="168102"/>
                    </a:lnTo>
                    <a:close/>
                  </a:path>
                </a:pathLst>
              </a:custGeom>
              <a:solidFill>
                <a:srgbClr val="FFFFFF"/>
              </a:solidFill>
              <a:ln w="1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Vrije vorm: vorm 230">
                <a:extLst>
                  <a:ext uri="{FF2B5EF4-FFF2-40B4-BE49-F238E27FC236}">
                    <a16:creationId xmlns="" xmlns:a16="http://schemas.microsoft.com/office/drawing/2014/main" id="{0E928206-BB39-40EB-9AAE-DB2FB49B708E}"/>
                  </a:ext>
                </a:extLst>
              </p:cNvPr>
              <p:cNvSpPr/>
              <p:nvPr/>
            </p:nvSpPr>
            <p:spPr>
              <a:xfrm>
                <a:off x="4985065" y="2194572"/>
                <a:ext cx="239611" cy="164733"/>
              </a:xfrm>
              <a:custGeom>
                <a:avLst/>
                <a:gdLst>
                  <a:gd name="connsiteX0" fmla="*/ 209660 w 239611"/>
                  <a:gd name="connsiteY0" fmla="*/ 1498 h 164732"/>
                  <a:gd name="connsiteX1" fmla="*/ 167728 w 239611"/>
                  <a:gd name="connsiteY1" fmla="*/ 43430 h 164732"/>
                  <a:gd name="connsiteX2" fmla="*/ 184201 w 239611"/>
                  <a:gd name="connsiteY2" fmla="*/ 58405 h 164732"/>
                  <a:gd name="connsiteX3" fmla="*/ 184201 w 239611"/>
                  <a:gd name="connsiteY3" fmla="*/ 100337 h 164732"/>
                  <a:gd name="connsiteX4" fmla="*/ 142269 w 239611"/>
                  <a:gd name="connsiteY4" fmla="*/ 100337 h 164732"/>
                  <a:gd name="connsiteX5" fmla="*/ 41932 w 239611"/>
                  <a:gd name="connsiteY5" fmla="*/ 0 h 164732"/>
                  <a:gd name="connsiteX6" fmla="*/ 0 w 239611"/>
                  <a:gd name="connsiteY6" fmla="*/ 41932 h 164732"/>
                  <a:gd name="connsiteX7" fmla="*/ 100337 w 239611"/>
                  <a:gd name="connsiteY7" fmla="*/ 142269 h 164732"/>
                  <a:gd name="connsiteX8" fmla="*/ 163235 w 239611"/>
                  <a:gd name="connsiteY8" fmla="*/ 167728 h 164732"/>
                  <a:gd name="connsiteX9" fmla="*/ 226133 w 239611"/>
                  <a:gd name="connsiteY9" fmla="*/ 142269 h 164732"/>
                  <a:gd name="connsiteX10" fmla="*/ 226133 w 239611"/>
                  <a:gd name="connsiteY10" fmla="*/ 17971 h 164732"/>
                  <a:gd name="connsiteX11" fmla="*/ 209660 w 239611"/>
                  <a:gd name="connsiteY11" fmla="*/ 1498 h 16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611" h="164732">
                    <a:moveTo>
                      <a:pt x="209660" y="1498"/>
                    </a:moveTo>
                    <a:lnTo>
                      <a:pt x="167728" y="43430"/>
                    </a:lnTo>
                    <a:lnTo>
                      <a:pt x="184201" y="58405"/>
                    </a:lnTo>
                    <a:cubicBezTo>
                      <a:pt x="196182" y="70386"/>
                      <a:pt x="196182" y="88357"/>
                      <a:pt x="184201" y="100337"/>
                    </a:cubicBezTo>
                    <a:cubicBezTo>
                      <a:pt x="172221" y="112318"/>
                      <a:pt x="154250" y="112318"/>
                      <a:pt x="142269" y="100337"/>
                    </a:cubicBezTo>
                    <a:lnTo>
                      <a:pt x="41932" y="0"/>
                    </a:lnTo>
                    <a:lnTo>
                      <a:pt x="0" y="41932"/>
                    </a:lnTo>
                    <a:lnTo>
                      <a:pt x="100337" y="142269"/>
                    </a:lnTo>
                    <a:cubicBezTo>
                      <a:pt x="116810" y="158742"/>
                      <a:pt x="140772" y="167728"/>
                      <a:pt x="163235" y="167728"/>
                    </a:cubicBezTo>
                    <a:cubicBezTo>
                      <a:pt x="185699" y="167728"/>
                      <a:pt x="208162" y="158742"/>
                      <a:pt x="226133" y="142269"/>
                    </a:cubicBezTo>
                    <a:cubicBezTo>
                      <a:pt x="260577" y="107825"/>
                      <a:pt x="260577" y="52415"/>
                      <a:pt x="226133" y="17971"/>
                    </a:cubicBezTo>
                    <a:lnTo>
                      <a:pt x="209660" y="1498"/>
                    </a:lnTo>
                    <a:close/>
                  </a:path>
                </a:pathLst>
              </a:custGeom>
              <a:solidFill>
                <a:srgbClr val="FFFFFF"/>
              </a:solidFill>
              <a:ln w="1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Vrije vorm: vorm 231">
                <a:extLst>
                  <a:ext uri="{FF2B5EF4-FFF2-40B4-BE49-F238E27FC236}">
                    <a16:creationId xmlns="" xmlns:a16="http://schemas.microsoft.com/office/drawing/2014/main" id="{CF4A4840-F5EE-45AC-8B67-8CB2AD7FCD02}"/>
                  </a:ext>
                </a:extLst>
              </p:cNvPr>
              <p:cNvSpPr/>
              <p:nvPr/>
            </p:nvSpPr>
            <p:spPr>
              <a:xfrm>
                <a:off x="5068929" y="1957581"/>
                <a:ext cx="164733" cy="239611"/>
              </a:xfrm>
              <a:custGeom>
                <a:avLst/>
                <a:gdLst>
                  <a:gd name="connsiteX0" fmla="*/ 58405 w 164732"/>
                  <a:gd name="connsiteY0" fmla="*/ 66267 h 239611"/>
                  <a:gd name="connsiteX1" fmla="*/ 100337 w 164732"/>
                  <a:gd name="connsiteY1" fmla="*/ 66267 h 239611"/>
                  <a:gd name="connsiteX2" fmla="*/ 100337 w 164732"/>
                  <a:gd name="connsiteY2" fmla="*/ 108199 h 239611"/>
                  <a:gd name="connsiteX3" fmla="*/ 0 w 164732"/>
                  <a:gd name="connsiteY3" fmla="*/ 208537 h 239611"/>
                  <a:gd name="connsiteX4" fmla="*/ 41932 w 164732"/>
                  <a:gd name="connsiteY4" fmla="*/ 250469 h 239611"/>
                  <a:gd name="connsiteX5" fmla="*/ 142269 w 164732"/>
                  <a:gd name="connsiteY5" fmla="*/ 150131 h 239611"/>
                  <a:gd name="connsiteX6" fmla="*/ 142269 w 164732"/>
                  <a:gd name="connsiteY6" fmla="*/ 25833 h 239611"/>
                  <a:gd name="connsiteX7" fmla="*/ 17971 w 164732"/>
                  <a:gd name="connsiteY7" fmla="*/ 25833 h 239611"/>
                  <a:gd name="connsiteX8" fmla="*/ 5990 w 164732"/>
                  <a:gd name="connsiteY8" fmla="*/ 37814 h 239611"/>
                  <a:gd name="connsiteX9" fmla="*/ 47922 w 164732"/>
                  <a:gd name="connsiteY9" fmla="*/ 79746 h 239611"/>
                  <a:gd name="connsiteX10" fmla="*/ 58405 w 164732"/>
                  <a:gd name="connsiteY10" fmla="*/ 66267 h 23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732" h="239611">
                    <a:moveTo>
                      <a:pt x="58405" y="66267"/>
                    </a:moveTo>
                    <a:cubicBezTo>
                      <a:pt x="70386" y="54287"/>
                      <a:pt x="88357" y="54287"/>
                      <a:pt x="100337" y="66267"/>
                    </a:cubicBezTo>
                    <a:cubicBezTo>
                      <a:pt x="112318" y="78248"/>
                      <a:pt x="112318" y="96219"/>
                      <a:pt x="100337" y="108199"/>
                    </a:cubicBezTo>
                    <a:lnTo>
                      <a:pt x="0" y="208537"/>
                    </a:lnTo>
                    <a:lnTo>
                      <a:pt x="41932" y="250469"/>
                    </a:lnTo>
                    <a:lnTo>
                      <a:pt x="142269" y="150131"/>
                    </a:lnTo>
                    <a:cubicBezTo>
                      <a:pt x="176713" y="115687"/>
                      <a:pt x="176713" y="60277"/>
                      <a:pt x="142269" y="25833"/>
                    </a:cubicBezTo>
                    <a:cubicBezTo>
                      <a:pt x="107825" y="-8611"/>
                      <a:pt x="52415" y="-8611"/>
                      <a:pt x="17971" y="25833"/>
                    </a:cubicBezTo>
                    <a:lnTo>
                      <a:pt x="5990" y="37814"/>
                    </a:lnTo>
                    <a:lnTo>
                      <a:pt x="47922" y="79746"/>
                    </a:lnTo>
                    <a:lnTo>
                      <a:pt x="58405" y="66267"/>
                    </a:lnTo>
                    <a:close/>
                  </a:path>
                </a:pathLst>
              </a:custGeom>
              <a:solidFill>
                <a:srgbClr val="FFFFFF"/>
              </a:solidFill>
              <a:ln w="1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="" xmlns:a16="http://schemas.microsoft.com/office/drawing/2014/main" id="{A66C14D9-505A-4125-91AD-51C8456D508D}"/>
                  </a:ext>
                </a:extLst>
              </p:cNvPr>
              <p:cNvSpPr/>
              <p:nvPr/>
            </p:nvSpPr>
            <p:spPr>
              <a:xfrm>
                <a:off x="4830441" y="2110708"/>
                <a:ext cx="164733" cy="239611"/>
              </a:xfrm>
              <a:custGeom>
                <a:avLst/>
                <a:gdLst>
                  <a:gd name="connsiteX0" fmla="*/ 109697 w 164732"/>
                  <a:gd name="connsiteY0" fmla="*/ 184201 h 239611"/>
                  <a:gd name="connsiteX1" fmla="*/ 67765 w 164732"/>
                  <a:gd name="connsiteY1" fmla="*/ 184201 h 239611"/>
                  <a:gd name="connsiteX2" fmla="*/ 67765 w 164732"/>
                  <a:gd name="connsiteY2" fmla="*/ 142269 h 239611"/>
                  <a:gd name="connsiteX3" fmla="*/ 168102 w 164732"/>
                  <a:gd name="connsiteY3" fmla="*/ 41932 h 239611"/>
                  <a:gd name="connsiteX4" fmla="*/ 126170 w 164732"/>
                  <a:gd name="connsiteY4" fmla="*/ 0 h 239611"/>
                  <a:gd name="connsiteX5" fmla="*/ 25833 w 164732"/>
                  <a:gd name="connsiteY5" fmla="*/ 100337 h 239611"/>
                  <a:gd name="connsiteX6" fmla="*/ 25833 w 164732"/>
                  <a:gd name="connsiteY6" fmla="*/ 224635 h 239611"/>
                  <a:gd name="connsiteX7" fmla="*/ 88731 w 164732"/>
                  <a:gd name="connsiteY7" fmla="*/ 250094 h 239611"/>
                  <a:gd name="connsiteX8" fmla="*/ 151629 w 164732"/>
                  <a:gd name="connsiteY8" fmla="*/ 224635 h 239611"/>
                  <a:gd name="connsiteX9" fmla="*/ 168102 w 164732"/>
                  <a:gd name="connsiteY9" fmla="*/ 208162 h 239611"/>
                  <a:gd name="connsiteX10" fmla="*/ 126170 w 164732"/>
                  <a:gd name="connsiteY10" fmla="*/ 166230 h 239611"/>
                  <a:gd name="connsiteX11" fmla="*/ 109697 w 164732"/>
                  <a:gd name="connsiteY11" fmla="*/ 184201 h 23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4732" h="239611">
                    <a:moveTo>
                      <a:pt x="109697" y="184201"/>
                    </a:moveTo>
                    <a:cubicBezTo>
                      <a:pt x="97716" y="196182"/>
                      <a:pt x="79746" y="196182"/>
                      <a:pt x="67765" y="184201"/>
                    </a:cubicBezTo>
                    <a:cubicBezTo>
                      <a:pt x="55784" y="172221"/>
                      <a:pt x="55784" y="154250"/>
                      <a:pt x="67765" y="142269"/>
                    </a:cubicBezTo>
                    <a:lnTo>
                      <a:pt x="168102" y="41932"/>
                    </a:lnTo>
                    <a:lnTo>
                      <a:pt x="126170" y="0"/>
                    </a:lnTo>
                    <a:lnTo>
                      <a:pt x="25833" y="100337"/>
                    </a:lnTo>
                    <a:cubicBezTo>
                      <a:pt x="-8611" y="134781"/>
                      <a:pt x="-8611" y="190191"/>
                      <a:pt x="25833" y="224635"/>
                    </a:cubicBezTo>
                    <a:cubicBezTo>
                      <a:pt x="42306" y="241109"/>
                      <a:pt x="66267" y="250094"/>
                      <a:pt x="88731" y="250094"/>
                    </a:cubicBezTo>
                    <a:cubicBezTo>
                      <a:pt x="111195" y="250094"/>
                      <a:pt x="133658" y="241109"/>
                      <a:pt x="151629" y="224635"/>
                    </a:cubicBezTo>
                    <a:lnTo>
                      <a:pt x="168102" y="208162"/>
                    </a:lnTo>
                    <a:lnTo>
                      <a:pt x="126170" y="166230"/>
                    </a:lnTo>
                    <a:lnTo>
                      <a:pt x="109697" y="184201"/>
                    </a:lnTo>
                    <a:close/>
                  </a:path>
                </a:pathLst>
              </a:custGeom>
              <a:solidFill>
                <a:srgbClr val="FFFFFF"/>
              </a:solidFill>
              <a:ln w="1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1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4343752" y="2949276"/>
            <a:ext cx="628979" cy="628979"/>
            <a:chOff x="4709512" y="2866980"/>
            <a:chExt cx="628979" cy="628979"/>
          </a:xfrm>
          <a:solidFill>
            <a:schemeClr val="accent1"/>
          </a:solidFill>
        </p:grpSpPr>
        <p:sp>
          <p:nvSpPr>
            <p:cNvPr id="242" name="Vrije vorm: vorm 241">
              <a:extLst>
                <a:ext uri="{FF2B5EF4-FFF2-40B4-BE49-F238E27FC236}">
                  <a16:creationId xmlns="" xmlns:a16="http://schemas.microsoft.com/office/drawing/2014/main" id="{A3777D11-CCAC-4E42-B7D0-487854CA29BD}"/>
                </a:ext>
              </a:extLst>
            </p:cNvPr>
            <p:cNvSpPr/>
            <p:nvPr/>
          </p:nvSpPr>
          <p:spPr>
            <a:xfrm>
              <a:off x="4709512" y="286698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E2261D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43" name="Vrije vorm: vorm 242">
              <a:extLst>
                <a:ext uri="{FF2B5EF4-FFF2-40B4-BE49-F238E27FC236}">
                  <a16:creationId xmlns="" xmlns:a16="http://schemas.microsoft.com/office/drawing/2014/main" id="{39BAB630-DC90-430A-94B8-21E64F8D6BA9}"/>
                </a:ext>
              </a:extLst>
            </p:cNvPr>
            <p:cNvSpPr/>
            <p:nvPr/>
          </p:nvSpPr>
          <p:spPr>
            <a:xfrm>
              <a:off x="4859269" y="3019732"/>
              <a:ext cx="344441" cy="254587"/>
            </a:xfrm>
            <a:custGeom>
              <a:avLst/>
              <a:gdLst>
                <a:gd name="connsiteX0" fmla="*/ 0 w 344440"/>
                <a:gd name="connsiteY0" fmla="*/ 0 h 254586"/>
                <a:gd name="connsiteX1" fmla="*/ 347436 w 344440"/>
                <a:gd name="connsiteY1" fmla="*/ 0 h 254586"/>
                <a:gd name="connsiteX2" fmla="*/ 347436 w 344440"/>
                <a:gd name="connsiteY2" fmla="*/ 266567 h 254586"/>
                <a:gd name="connsiteX3" fmla="*/ 0 w 344440"/>
                <a:gd name="connsiteY3" fmla="*/ 266567 h 2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440" h="254586">
                  <a:moveTo>
                    <a:pt x="0" y="0"/>
                  </a:moveTo>
                  <a:lnTo>
                    <a:pt x="347436" y="0"/>
                  </a:lnTo>
                  <a:lnTo>
                    <a:pt x="347436" y="266567"/>
                  </a:lnTo>
                  <a:lnTo>
                    <a:pt x="0" y="266567"/>
                  </a:lnTo>
                  <a:close/>
                </a:path>
              </a:pathLst>
            </a:custGeom>
            <a:solidFill>
              <a:srgbClr val="FFFFFF"/>
            </a:solidFill>
            <a:ln w="5989" cap="flat">
              <a:solidFill>
                <a:srgbClr val="E125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prstClr val="black"/>
                </a:solidFill>
              </a:endParaRPr>
            </a:p>
          </p:txBody>
        </p:sp>
        <p:sp>
          <p:nvSpPr>
            <p:cNvPr id="244" name="Vrije vorm: vorm 243">
              <a:extLst>
                <a:ext uri="{FF2B5EF4-FFF2-40B4-BE49-F238E27FC236}">
                  <a16:creationId xmlns="" xmlns:a16="http://schemas.microsoft.com/office/drawing/2014/main" id="{CDC58555-1142-431C-A50C-57936E6AFF3C}"/>
                </a:ext>
              </a:extLst>
            </p:cNvPr>
            <p:cNvSpPr/>
            <p:nvPr/>
          </p:nvSpPr>
          <p:spPr>
            <a:xfrm>
              <a:off x="4859269" y="3091616"/>
              <a:ext cx="284538" cy="134781"/>
            </a:xfrm>
            <a:custGeom>
              <a:avLst/>
              <a:gdLst>
                <a:gd name="connsiteX0" fmla="*/ 0 w 284538"/>
                <a:gd name="connsiteY0" fmla="*/ 46425 h 134781"/>
                <a:gd name="connsiteX1" fmla="*/ 68888 w 284538"/>
                <a:gd name="connsiteY1" fmla="*/ 92849 h 134781"/>
                <a:gd name="connsiteX2" fmla="*/ 82366 w 284538"/>
                <a:gd name="connsiteY2" fmla="*/ 92849 h 134781"/>
                <a:gd name="connsiteX3" fmla="*/ 118308 w 284538"/>
                <a:gd name="connsiteY3" fmla="*/ 68888 h 134781"/>
                <a:gd name="connsiteX4" fmla="*/ 133284 w 284538"/>
                <a:gd name="connsiteY4" fmla="*/ 71883 h 134781"/>
                <a:gd name="connsiteX5" fmla="*/ 178211 w 284538"/>
                <a:gd name="connsiteY5" fmla="*/ 133284 h 134781"/>
                <a:gd name="connsiteX6" fmla="*/ 196182 w 284538"/>
                <a:gd name="connsiteY6" fmla="*/ 133284 h 134781"/>
                <a:gd name="connsiteX7" fmla="*/ 299514 w 284538"/>
                <a:gd name="connsiteY7" fmla="*/ 0 h 1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538" h="134781">
                  <a:moveTo>
                    <a:pt x="0" y="46425"/>
                  </a:moveTo>
                  <a:lnTo>
                    <a:pt x="68888" y="92849"/>
                  </a:lnTo>
                  <a:cubicBezTo>
                    <a:pt x="73381" y="95844"/>
                    <a:pt x="77874" y="95844"/>
                    <a:pt x="82366" y="92849"/>
                  </a:cubicBezTo>
                  <a:lnTo>
                    <a:pt x="118308" y="68888"/>
                  </a:lnTo>
                  <a:cubicBezTo>
                    <a:pt x="122801" y="65893"/>
                    <a:pt x="130289" y="65893"/>
                    <a:pt x="133284" y="71883"/>
                  </a:cubicBezTo>
                  <a:lnTo>
                    <a:pt x="178211" y="133284"/>
                  </a:lnTo>
                  <a:cubicBezTo>
                    <a:pt x="182703" y="139274"/>
                    <a:pt x="191689" y="139274"/>
                    <a:pt x="196182" y="133284"/>
                  </a:cubicBezTo>
                  <a:lnTo>
                    <a:pt x="299514" y="0"/>
                  </a:lnTo>
                </a:path>
              </a:pathLst>
            </a:custGeom>
            <a:noFill/>
            <a:ln w="14973" cap="rnd">
              <a:solidFill>
                <a:srgbClr val="E1251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45" name="Vrije vorm: vorm 244">
              <a:extLst>
                <a:ext uri="{FF2B5EF4-FFF2-40B4-BE49-F238E27FC236}">
                  <a16:creationId xmlns="" xmlns:a16="http://schemas.microsoft.com/office/drawing/2014/main" id="{C4BAC6BF-75F8-439D-A37A-E5AF95D479F8}"/>
                </a:ext>
              </a:extLst>
            </p:cNvPr>
            <p:cNvSpPr/>
            <p:nvPr/>
          </p:nvSpPr>
          <p:spPr>
            <a:xfrm>
              <a:off x="4847288" y="3007752"/>
              <a:ext cx="359417" cy="359417"/>
            </a:xfrm>
            <a:custGeom>
              <a:avLst/>
              <a:gdLst>
                <a:gd name="connsiteX0" fmla="*/ 366905 w 359416"/>
                <a:gd name="connsiteY0" fmla="*/ 0 h 359416"/>
                <a:gd name="connsiteX1" fmla="*/ 5990 w 359416"/>
                <a:gd name="connsiteY1" fmla="*/ 0 h 359416"/>
                <a:gd name="connsiteX2" fmla="*/ 0 w 359416"/>
                <a:gd name="connsiteY2" fmla="*/ 5990 h 359416"/>
                <a:gd name="connsiteX3" fmla="*/ 0 w 359416"/>
                <a:gd name="connsiteY3" fmla="*/ 286036 h 359416"/>
                <a:gd name="connsiteX4" fmla="*/ 5990 w 359416"/>
                <a:gd name="connsiteY4" fmla="*/ 292026 h 359416"/>
                <a:gd name="connsiteX5" fmla="*/ 115313 w 359416"/>
                <a:gd name="connsiteY5" fmla="*/ 292026 h 359416"/>
                <a:gd name="connsiteX6" fmla="*/ 92849 w 359416"/>
                <a:gd name="connsiteY6" fmla="*/ 365407 h 359416"/>
                <a:gd name="connsiteX7" fmla="*/ 97342 w 359416"/>
                <a:gd name="connsiteY7" fmla="*/ 372895 h 359416"/>
                <a:gd name="connsiteX8" fmla="*/ 104830 w 359416"/>
                <a:gd name="connsiteY8" fmla="*/ 368402 h 359416"/>
                <a:gd name="connsiteX9" fmla="*/ 116810 w 359416"/>
                <a:gd name="connsiteY9" fmla="*/ 329465 h 359416"/>
                <a:gd name="connsiteX10" fmla="*/ 254587 w 359416"/>
                <a:gd name="connsiteY10" fmla="*/ 329465 h 359416"/>
                <a:gd name="connsiteX11" fmla="*/ 266567 w 359416"/>
                <a:gd name="connsiteY11" fmla="*/ 368402 h 359416"/>
                <a:gd name="connsiteX12" fmla="*/ 274055 w 359416"/>
                <a:gd name="connsiteY12" fmla="*/ 372895 h 359416"/>
                <a:gd name="connsiteX13" fmla="*/ 278548 w 359416"/>
                <a:gd name="connsiteY13" fmla="*/ 365407 h 359416"/>
                <a:gd name="connsiteX14" fmla="*/ 256084 w 359416"/>
                <a:gd name="connsiteY14" fmla="*/ 292026 h 359416"/>
                <a:gd name="connsiteX15" fmla="*/ 366905 w 359416"/>
                <a:gd name="connsiteY15" fmla="*/ 292026 h 359416"/>
                <a:gd name="connsiteX16" fmla="*/ 372895 w 359416"/>
                <a:gd name="connsiteY16" fmla="*/ 286036 h 359416"/>
                <a:gd name="connsiteX17" fmla="*/ 372895 w 359416"/>
                <a:gd name="connsiteY17" fmla="*/ 5990 h 359416"/>
                <a:gd name="connsiteX18" fmla="*/ 366905 w 359416"/>
                <a:gd name="connsiteY18" fmla="*/ 0 h 359416"/>
                <a:gd name="connsiteX19" fmla="*/ 121303 w 359416"/>
                <a:gd name="connsiteY19" fmla="*/ 315987 h 359416"/>
                <a:gd name="connsiteX20" fmla="*/ 128791 w 359416"/>
                <a:gd name="connsiteY20" fmla="*/ 290529 h 359416"/>
                <a:gd name="connsiteX21" fmla="*/ 244104 w 359416"/>
                <a:gd name="connsiteY21" fmla="*/ 290529 h 359416"/>
                <a:gd name="connsiteX22" fmla="*/ 251592 w 359416"/>
                <a:gd name="connsiteY22" fmla="*/ 315987 h 359416"/>
                <a:gd name="connsiteX23" fmla="*/ 121303 w 359416"/>
                <a:gd name="connsiteY23" fmla="*/ 315987 h 359416"/>
                <a:gd name="connsiteX24" fmla="*/ 359417 w 359416"/>
                <a:gd name="connsiteY24" fmla="*/ 280046 h 359416"/>
                <a:gd name="connsiteX25" fmla="*/ 11981 w 359416"/>
                <a:gd name="connsiteY25" fmla="*/ 280046 h 359416"/>
                <a:gd name="connsiteX26" fmla="*/ 11981 w 359416"/>
                <a:gd name="connsiteY26" fmla="*/ 11981 h 359416"/>
                <a:gd name="connsiteX27" fmla="*/ 359417 w 359416"/>
                <a:gd name="connsiteY27" fmla="*/ 11981 h 359416"/>
                <a:gd name="connsiteX28" fmla="*/ 359417 w 359416"/>
                <a:gd name="connsiteY28" fmla="*/ 280046 h 3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9416" h="359416">
                  <a:moveTo>
                    <a:pt x="366905" y="0"/>
                  </a:moveTo>
                  <a:lnTo>
                    <a:pt x="5990" y="0"/>
                  </a:lnTo>
                  <a:cubicBezTo>
                    <a:pt x="2995" y="0"/>
                    <a:pt x="0" y="2995"/>
                    <a:pt x="0" y="5990"/>
                  </a:cubicBezTo>
                  <a:lnTo>
                    <a:pt x="0" y="286036"/>
                  </a:lnTo>
                  <a:cubicBezTo>
                    <a:pt x="0" y="289031"/>
                    <a:pt x="2995" y="292026"/>
                    <a:pt x="5990" y="292026"/>
                  </a:cubicBezTo>
                  <a:lnTo>
                    <a:pt x="115313" y="292026"/>
                  </a:lnTo>
                  <a:lnTo>
                    <a:pt x="92849" y="365407"/>
                  </a:lnTo>
                  <a:cubicBezTo>
                    <a:pt x="91352" y="368402"/>
                    <a:pt x="94347" y="372895"/>
                    <a:pt x="97342" y="372895"/>
                  </a:cubicBezTo>
                  <a:cubicBezTo>
                    <a:pt x="100337" y="372895"/>
                    <a:pt x="104830" y="371397"/>
                    <a:pt x="104830" y="368402"/>
                  </a:cubicBezTo>
                  <a:lnTo>
                    <a:pt x="116810" y="329465"/>
                  </a:lnTo>
                  <a:lnTo>
                    <a:pt x="254587" y="329465"/>
                  </a:lnTo>
                  <a:lnTo>
                    <a:pt x="266567" y="368402"/>
                  </a:lnTo>
                  <a:cubicBezTo>
                    <a:pt x="268065" y="371397"/>
                    <a:pt x="271060" y="372895"/>
                    <a:pt x="274055" y="372895"/>
                  </a:cubicBezTo>
                  <a:cubicBezTo>
                    <a:pt x="277050" y="371397"/>
                    <a:pt x="278548" y="368402"/>
                    <a:pt x="278548" y="365407"/>
                  </a:cubicBezTo>
                  <a:lnTo>
                    <a:pt x="256084" y="292026"/>
                  </a:lnTo>
                  <a:lnTo>
                    <a:pt x="366905" y="292026"/>
                  </a:lnTo>
                  <a:cubicBezTo>
                    <a:pt x="369900" y="292026"/>
                    <a:pt x="372895" y="289031"/>
                    <a:pt x="372895" y="286036"/>
                  </a:cubicBezTo>
                  <a:lnTo>
                    <a:pt x="372895" y="5990"/>
                  </a:lnTo>
                  <a:cubicBezTo>
                    <a:pt x="372895" y="2995"/>
                    <a:pt x="369900" y="0"/>
                    <a:pt x="366905" y="0"/>
                  </a:cubicBezTo>
                  <a:close/>
                  <a:moveTo>
                    <a:pt x="121303" y="315987"/>
                  </a:moveTo>
                  <a:lnTo>
                    <a:pt x="128791" y="290529"/>
                  </a:lnTo>
                  <a:lnTo>
                    <a:pt x="244104" y="290529"/>
                  </a:lnTo>
                  <a:lnTo>
                    <a:pt x="251592" y="315987"/>
                  </a:lnTo>
                  <a:lnTo>
                    <a:pt x="121303" y="315987"/>
                  </a:lnTo>
                  <a:close/>
                  <a:moveTo>
                    <a:pt x="359417" y="280046"/>
                  </a:moveTo>
                  <a:lnTo>
                    <a:pt x="11981" y="280046"/>
                  </a:lnTo>
                  <a:lnTo>
                    <a:pt x="11981" y="11981"/>
                  </a:lnTo>
                  <a:lnTo>
                    <a:pt x="359417" y="11981"/>
                  </a:lnTo>
                  <a:lnTo>
                    <a:pt x="359417" y="280046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46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4352738" y="5875510"/>
            <a:ext cx="628979" cy="643955"/>
            <a:chOff x="4718498" y="5966950"/>
            <a:chExt cx="628979" cy="643955"/>
          </a:xfrm>
          <a:solidFill>
            <a:schemeClr val="accent1"/>
          </a:solidFill>
        </p:grpSpPr>
        <p:sp>
          <p:nvSpPr>
            <p:cNvPr id="247" name="Vrije vorm: vorm 246">
              <a:extLst>
                <a:ext uri="{FF2B5EF4-FFF2-40B4-BE49-F238E27FC236}">
                  <a16:creationId xmlns="" xmlns:a16="http://schemas.microsoft.com/office/drawing/2014/main" id="{6BA15CE3-9F86-4E81-A4AA-3DE6C4ED9DD5}"/>
                </a:ext>
              </a:extLst>
            </p:cNvPr>
            <p:cNvSpPr/>
            <p:nvPr/>
          </p:nvSpPr>
          <p:spPr>
            <a:xfrm>
              <a:off x="4718498" y="5966950"/>
              <a:ext cx="628979" cy="643955"/>
            </a:xfrm>
            <a:custGeom>
              <a:avLst/>
              <a:gdLst>
                <a:gd name="connsiteX0" fmla="*/ 0 w 628979"/>
                <a:gd name="connsiteY0" fmla="*/ 321977 h 643954"/>
                <a:gd name="connsiteX1" fmla="*/ 317485 w 628979"/>
                <a:gd name="connsiteY1" fmla="*/ 0 h 643954"/>
                <a:gd name="connsiteX2" fmla="*/ 634970 w 628979"/>
                <a:gd name="connsiteY2" fmla="*/ 321977 h 643954"/>
                <a:gd name="connsiteX3" fmla="*/ 317485 w 628979"/>
                <a:gd name="connsiteY3" fmla="*/ 643955 h 643954"/>
                <a:gd name="connsiteX4" fmla="*/ 0 w 628979"/>
                <a:gd name="connsiteY4" fmla="*/ 321977 h 643954"/>
                <a:gd name="connsiteX5" fmla="*/ 0 w 628979"/>
                <a:gd name="connsiteY5" fmla="*/ 321977 h 64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979" h="643954">
                  <a:moveTo>
                    <a:pt x="0" y="321977"/>
                  </a:moveTo>
                  <a:cubicBezTo>
                    <a:pt x="0" y="143766"/>
                    <a:pt x="142269" y="0"/>
                    <a:pt x="317485" y="0"/>
                  </a:cubicBezTo>
                  <a:cubicBezTo>
                    <a:pt x="492700" y="0"/>
                    <a:pt x="634970" y="143766"/>
                    <a:pt x="634970" y="321977"/>
                  </a:cubicBezTo>
                  <a:cubicBezTo>
                    <a:pt x="634970" y="500188"/>
                    <a:pt x="492700" y="643955"/>
                    <a:pt x="317485" y="643955"/>
                  </a:cubicBezTo>
                  <a:cubicBezTo>
                    <a:pt x="142269" y="643955"/>
                    <a:pt x="0" y="498691"/>
                    <a:pt x="0" y="321977"/>
                  </a:cubicBezTo>
                  <a:lnTo>
                    <a:pt x="0" y="321977"/>
                  </a:lnTo>
                  <a:close/>
                </a:path>
              </a:pathLst>
            </a:custGeom>
            <a:solidFill>
              <a:srgbClr val="E2261D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grpSp>
          <p:nvGrpSpPr>
            <p:cNvPr id="248" name="Graphic 117">
              <a:extLst>
                <a:ext uri="{FF2B5EF4-FFF2-40B4-BE49-F238E27FC236}">
                  <a16:creationId xmlns="" xmlns:a16="http://schemas.microsoft.com/office/drawing/2014/main" id="{B4DAA892-6AB6-49EE-9AC8-A39CAB091C5A}"/>
                </a:ext>
              </a:extLst>
            </p:cNvPr>
            <p:cNvGrpSpPr/>
            <p:nvPr/>
          </p:nvGrpSpPr>
          <p:grpSpPr>
            <a:xfrm>
              <a:off x="4814342" y="6067286"/>
              <a:ext cx="434295" cy="434295"/>
              <a:chOff x="4814342" y="6067286"/>
              <a:chExt cx="434295" cy="434295"/>
            </a:xfrm>
            <a:solidFill>
              <a:srgbClr val="FFFFFF"/>
            </a:solidFill>
          </p:grpSpPr>
          <p:sp>
            <p:nvSpPr>
              <p:cNvPr id="249" name="Vrije vorm: vorm 248">
                <a:extLst>
                  <a:ext uri="{FF2B5EF4-FFF2-40B4-BE49-F238E27FC236}">
                    <a16:creationId xmlns="" xmlns:a16="http://schemas.microsoft.com/office/drawing/2014/main" id="{8D52541F-3BB4-4EFA-A363-6FE2D70AC3BE}"/>
                  </a:ext>
                </a:extLst>
              </p:cNvPr>
              <p:cNvSpPr/>
              <p:nvPr/>
            </p:nvSpPr>
            <p:spPr>
              <a:xfrm>
                <a:off x="4910186" y="6125692"/>
                <a:ext cx="104830" cy="104830"/>
              </a:xfrm>
              <a:custGeom>
                <a:avLst/>
                <a:gdLst>
                  <a:gd name="connsiteX0" fmla="*/ 104830 w 104829"/>
                  <a:gd name="connsiteY0" fmla="*/ 52415 h 104829"/>
                  <a:gd name="connsiteX1" fmla="*/ 52415 w 104829"/>
                  <a:gd name="connsiteY1" fmla="*/ 104830 h 104829"/>
                  <a:gd name="connsiteX2" fmla="*/ 0 w 104829"/>
                  <a:gd name="connsiteY2" fmla="*/ 52415 h 104829"/>
                  <a:gd name="connsiteX3" fmla="*/ 52415 w 104829"/>
                  <a:gd name="connsiteY3" fmla="*/ 0 h 104829"/>
                  <a:gd name="connsiteX4" fmla="*/ 104830 w 104829"/>
                  <a:gd name="connsiteY4" fmla="*/ 52415 h 10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829" h="104829">
                    <a:moveTo>
                      <a:pt x="104830" y="52415"/>
                    </a:moveTo>
                    <a:cubicBezTo>
                      <a:pt x="104830" y="81363"/>
                      <a:pt x="81363" y="104830"/>
                      <a:pt x="52415" y="104830"/>
                    </a:cubicBezTo>
                    <a:cubicBezTo>
                      <a:pt x="23467" y="104830"/>
                      <a:pt x="0" y="81363"/>
                      <a:pt x="0" y="52415"/>
                    </a:cubicBezTo>
                    <a:cubicBezTo>
                      <a:pt x="0" y="23467"/>
                      <a:pt x="23467" y="0"/>
                      <a:pt x="52415" y="0"/>
                    </a:cubicBezTo>
                    <a:cubicBezTo>
                      <a:pt x="81363" y="0"/>
                      <a:pt x="104830" y="23467"/>
                      <a:pt x="104830" y="52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677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="" xmlns:a16="http://schemas.microsoft.com/office/drawing/2014/main" id="{562F0E6E-923E-4A4F-B99B-A50A47CB45E7}"/>
                  </a:ext>
                </a:extLst>
              </p:cNvPr>
              <p:cNvSpPr/>
              <p:nvPr/>
            </p:nvSpPr>
            <p:spPr>
              <a:xfrm>
                <a:off x="4893713" y="6242502"/>
                <a:ext cx="134781" cy="104830"/>
              </a:xfrm>
              <a:custGeom>
                <a:avLst/>
                <a:gdLst>
                  <a:gd name="connsiteX0" fmla="*/ 95844 w 134781"/>
                  <a:gd name="connsiteY0" fmla="*/ 0 h 104829"/>
                  <a:gd name="connsiteX1" fmla="*/ 38937 w 134781"/>
                  <a:gd name="connsiteY1" fmla="*/ 0 h 104829"/>
                  <a:gd name="connsiteX2" fmla="*/ 0 w 134781"/>
                  <a:gd name="connsiteY2" fmla="*/ 20966 h 104829"/>
                  <a:gd name="connsiteX3" fmla="*/ 0 w 134781"/>
                  <a:gd name="connsiteY3" fmla="*/ 92849 h 104829"/>
                  <a:gd name="connsiteX4" fmla="*/ 38937 w 134781"/>
                  <a:gd name="connsiteY4" fmla="*/ 113815 h 104829"/>
                  <a:gd name="connsiteX5" fmla="*/ 95844 w 134781"/>
                  <a:gd name="connsiteY5" fmla="*/ 113815 h 104829"/>
                  <a:gd name="connsiteX6" fmla="*/ 134781 w 134781"/>
                  <a:gd name="connsiteY6" fmla="*/ 92849 h 104829"/>
                  <a:gd name="connsiteX7" fmla="*/ 134781 w 134781"/>
                  <a:gd name="connsiteY7" fmla="*/ 20966 h 104829"/>
                  <a:gd name="connsiteX8" fmla="*/ 95844 w 134781"/>
                  <a:gd name="connsiteY8" fmla="*/ 0 h 10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781" h="104829">
                    <a:moveTo>
                      <a:pt x="95844" y="0"/>
                    </a:moveTo>
                    <a:lnTo>
                      <a:pt x="38937" y="0"/>
                    </a:lnTo>
                    <a:cubicBezTo>
                      <a:pt x="16473" y="0"/>
                      <a:pt x="0" y="8986"/>
                      <a:pt x="0" y="20966"/>
                    </a:cubicBezTo>
                    <a:lnTo>
                      <a:pt x="0" y="92849"/>
                    </a:lnTo>
                    <a:cubicBezTo>
                      <a:pt x="0" y="104830"/>
                      <a:pt x="17971" y="113815"/>
                      <a:pt x="38937" y="113815"/>
                    </a:cubicBezTo>
                    <a:lnTo>
                      <a:pt x="95844" y="113815"/>
                    </a:lnTo>
                    <a:cubicBezTo>
                      <a:pt x="118308" y="113815"/>
                      <a:pt x="134781" y="104830"/>
                      <a:pt x="134781" y="92849"/>
                    </a:cubicBezTo>
                    <a:lnTo>
                      <a:pt x="134781" y="20966"/>
                    </a:lnTo>
                    <a:cubicBezTo>
                      <a:pt x="136279" y="10483"/>
                      <a:pt x="118308" y="0"/>
                      <a:pt x="958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922" cap="flat">
                <a:solidFill>
                  <a:srgbClr val="E1251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="" xmlns:a16="http://schemas.microsoft.com/office/drawing/2014/main" id="{E6EF25CC-D1D0-4B9A-8A12-0F2466197144}"/>
                  </a:ext>
                </a:extLst>
              </p:cNvPr>
              <p:cNvSpPr/>
              <p:nvPr/>
            </p:nvSpPr>
            <p:spPr>
              <a:xfrm>
                <a:off x="4814342" y="6067286"/>
                <a:ext cx="434295" cy="434295"/>
              </a:xfrm>
              <a:custGeom>
                <a:avLst/>
                <a:gdLst>
                  <a:gd name="connsiteX0" fmla="*/ 434295 w 434295"/>
                  <a:gd name="connsiteY0" fmla="*/ 398354 h 434295"/>
                  <a:gd name="connsiteX1" fmla="*/ 311494 w 434295"/>
                  <a:gd name="connsiteY1" fmla="*/ 275553 h 434295"/>
                  <a:gd name="connsiteX2" fmla="*/ 286036 w 434295"/>
                  <a:gd name="connsiteY2" fmla="*/ 274056 h 434295"/>
                  <a:gd name="connsiteX3" fmla="*/ 265070 w 434295"/>
                  <a:gd name="connsiteY3" fmla="*/ 253089 h 434295"/>
                  <a:gd name="connsiteX4" fmla="*/ 259080 w 434295"/>
                  <a:gd name="connsiteY4" fmla="*/ 44927 h 434295"/>
                  <a:gd name="connsiteX5" fmla="*/ 44927 w 434295"/>
                  <a:gd name="connsiteY5" fmla="*/ 44927 h 434295"/>
                  <a:gd name="connsiteX6" fmla="*/ 44927 w 434295"/>
                  <a:gd name="connsiteY6" fmla="*/ 259080 h 434295"/>
                  <a:gd name="connsiteX7" fmla="*/ 253089 w 434295"/>
                  <a:gd name="connsiteY7" fmla="*/ 265070 h 434295"/>
                  <a:gd name="connsiteX8" fmla="*/ 274055 w 434295"/>
                  <a:gd name="connsiteY8" fmla="*/ 286036 h 434295"/>
                  <a:gd name="connsiteX9" fmla="*/ 275553 w 434295"/>
                  <a:gd name="connsiteY9" fmla="*/ 311495 h 434295"/>
                  <a:gd name="connsiteX10" fmla="*/ 398354 w 434295"/>
                  <a:gd name="connsiteY10" fmla="*/ 434295 h 434295"/>
                  <a:gd name="connsiteX11" fmla="*/ 431300 w 434295"/>
                  <a:gd name="connsiteY11" fmla="*/ 429803 h 434295"/>
                  <a:gd name="connsiteX12" fmla="*/ 434295 w 434295"/>
                  <a:gd name="connsiteY12" fmla="*/ 398354 h 434295"/>
                  <a:gd name="connsiteX13" fmla="*/ 233621 w 434295"/>
                  <a:gd name="connsiteY13" fmla="*/ 236616 h 434295"/>
                  <a:gd name="connsiteX14" fmla="*/ 68888 w 434295"/>
                  <a:gd name="connsiteY14" fmla="*/ 236616 h 434295"/>
                  <a:gd name="connsiteX15" fmla="*/ 68888 w 434295"/>
                  <a:gd name="connsiteY15" fmla="*/ 71884 h 434295"/>
                  <a:gd name="connsiteX16" fmla="*/ 233621 w 434295"/>
                  <a:gd name="connsiteY16" fmla="*/ 71884 h 434295"/>
                  <a:gd name="connsiteX17" fmla="*/ 233621 w 434295"/>
                  <a:gd name="connsiteY17" fmla="*/ 236616 h 43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4295" h="434295">
                    <a:moveTo>
                      <a:pt x="434295" y="398354"/>
                    </a:moveTo>
                    <a:lnTo>
                      <a:pt x="311494" y="275553"/>
                    </a:lnTo>
                    <a:cubicBezTo>
                      <a:pt x="305504" y="269563"/>
                      <a:pt x="295021" y="269563"/>
                      <a:pt x="286036" y="274056"/>
                    </a:cubicBezTo>
                    <a:lnTo>
                      <a:pt x="265070" y="253089"/>
                    </a:lnTo>
                    <a:cubicBezTo>
                      <a:pt x="317485" y="193186"/>
                      <a:pt x="315987" y="101835"/>
                      <a:pt x="259080" y="44927"/>
                    </a:cubicBezTo>
                    <a:cubicBezTo>
                      <a:pt x="199177" y="-14976"/>
                      <a:pt x="103332" y="-14976"/>
                      <a:pt x="44927" y="44927"/>
                    </a:cubicBezTo>
                    <a:cubicBezTo>
                      <a:pt x="-14976" y="104830"/>
                      <a:pt x="-14976" y="200674"/>
                      <a:pt x="44927" y="259080"/>
                    </a:cubicBezTo>
                    <a:cubicBezTo>
                      <a:pt x="101835" y="315987"/>
                      <a:pt x="193186" y="317485"/>
                      <a:pt x="253089" y="265070"/>
                    </a:cubicBezTo>
                    <a:lnTo>
                      <a:pt x="274055" y="286036"/>
                    </a:lnTo>
                    <a:cubicBezTo>
                      <a:pt x="269563" y="295021"/>
                      <a:pt x="269563" y="305504"/>
                      <a:pt x="275553" y="311495"/>
                    </a:cubicBezTo>
                    <a:lnTo>
                      <a:pt x="398354" y="434295"/>
                    </a:lnTo>
                    <a:cubicBezTo>
                      <a:pt x="405841" y="441783"/>
                      <a:pt x="420817" y="440285"/>
                      <a:pt x="431300" y="429803"/>
                    </a:cubicBezTo>
                    <a:cubicBezTo>
                      <a:pt x="440285" y="420817"/>
                      <a:pt x="441783" y="405841"/>
                      <a:pt x="434295" y="398354"/>
                    </a:cubicBezTo>
                    <a:close/>
                    <a:moveTo>
                      <a:pt x="233621" y="236616"/>
                    </a:moveTo>
                    <a:cubicBezTo>
                      <a:pt x="188694" y="281543"/>
                      <a:pt x="113815" y="281543"/>
                      <a:pt x="68888" y="236616"/>
                    </a:cubicBezTo>
                    <a:cubicBezTo>
                      <a:pt x="23961" y="191689"/>
                      <a:pt x="23961" y="116811"/>
                      <a:pt x="68888" y="71884"/>
                    </a:cubicBezTo>
                    <a:cubicBezTo>
                      <a:pt x="113815" y="26957"/>
                      <a:pt x="188694" y="26957"/>
                      <a:pt x="233621" y="71884"/>
                    </a:cubicBezTo>
                    <a:cubicBezTo>
                      <a:pt x="280046" y="116811"/>
                      <a:pt x="280046" y="190192"/>
                      <a:pt x="233621" y="236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2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4309308" y="4902177"/>
            <a:ext cx="673906" cy="673906"/>
            <a:chOff x="4675068" y="4902177"/>
            <a:chExt cx="673906" cy="673906"/>
          </a:xfrm>
          <a:solidFill>
            <a:schemeClr val="accent1"/>
          </a:solidFill>
        </p:grpSpPr>
        <p:sp>
          <p:nvSpPr>
            <p:cNvPr id="253" name="Vrije vorm: vorm 252">
              <a:extLst>
                <a:ext uri="{FF2B5EF4-FFF2-40B4-BE49-F238E27FC236}">
                  <a16:creationId xmlns="" xmlns:a16="http://schemas.microsoft.com/office/drawing/2014/main" id="{7D494AB0-EA68-41D7-9AB5-9509096E6CDA}"/>
                </a:ext>
              </a:extLst>
            </p:cNvPr>
            <p:cNvSpPr/>
            <p:nvPr/>
          </p:nvSpPr>
          <p:spPr>
            <a:xfrm>
              <a:off x="4675068" y="4902177"/>
              <a:ext cx="673906" cy="673906"/>
            </a:xfrm>
            <a:custGeom>
              <a:avLst/>
              <a:gdLst>
                <a:gd name="connsiteX0" fmla="*/ 679897 w 673906"/>
                <a:gd name="connsiteY0" fmla="*/ 339948 h 673906"/>
                <a:gd name="connsiteX1" fmla="*/ 339948 w 673906"/>
                <a:gd name="connsiteY1" fmla="*/ 679897 h 673906"/>
                <a:gd name="connsiteX2" fmla="*/ 0 w 673906"/>
                <a:gd name="connsiteY2" fmla="*/ 339948 h 673906"/>
                <a:gd name="connsiteX3" fmla="*/ 339948 w 673906"/>
                <a:gd name="connsiteY3" fmla="*/ 0 h 673906"/>
                <a:gd name="connsiteX4" fmla="*/ 679897 w 673906"/>
                <a:gd name="connsiteY4" fmla="*/ 339948 h 67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06" h="673906">
                  <a:moveTo>
                    <a:pt x="679897" y="339948"/>
                  </a:moveTo>
                  <a:cubicBezTo>
                    <a:pt x="679897" y="527697"/>
                    <a:pt x="527697" y="679897"/>
                    <a:pt x="339948" y="679897"/>
                  </a:cubicBezTo>
                  <a:cubicBezTo>
                    <a:pt x="152200" y="679897"/>
                    <a:pt x="0" y="527697"/>
                    <a:pt x="0" y="339948"/>
                  </a:cubicBezTo>
                  <a:cubicBezTo>
                    <a:pt x="0" y="152200"/>
                    <a:pt x="152200" y="0"/>
                    <a:pt x="339948" y="0"/>
                  </a:cubicBezTo>
                  <a:cubicBezTo>
                    <a:pt x="527697" y="0"/>
                    <a:pt x="679897" y="152200"/>
                    <a:pt x="679897" y="339948"/>
                  </a:cubicBezTo>
                  <a:close/>
                </a:path>
              </a:pathLst>
            </a:custGeom>
            <a:solidFill>
              <a:srgbClr val="E2261D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54" name="Vrije vorm: vorm 253">
              <a:extLst>
                <a:ext uri="{FF2B5EF4-FFF2-40B4-BE49-F238E27FC236}">
                  <a16:creationId xmlns="" xmlns:a16="http://schemas.microsoft.com/office/drawing/2014/main" id="{E09023CC-2EB8-40D7-BA3D-C7D17339D1BC}"/>
                </a:ext>
              </a:extLst>
            </p:cNvPr>
            <p:cNvSpPr/>
            <p:nvPr/>
          </p:nvSpPr>
          <p:spPr>
            <a:xfrm>
              <a:off x="4725985" y="4953095"/>
              <a:ext cx="569076" cy="569076"/>
            </a:xfrm>
            <a:custGeom>
              <a:avLst/>
              <a:gdLst>
                <a:gd name="connsiteX0" fmla="*/ 578062 w 569076"/>
                <a:gd name="connsiteY0" fmla="*/ 289031 h 569076"/>
                <a:gd name="connsiteX1" fmla="*/ 289031 w 569076"/>
                <a:gd name="connsiteY1" fmla="*/ 578062 h 569076"/>
                <a:gd name="connsiteX2" fmla="*/ 0 w 569076"/>
                <a:gd name="connsiteY2" fmla="*/ 289031 h 569076"/>
                <a:gd name="connsiteX3" fmla="*/ 289031 w 569076"/>
                <a:gd name="connsiteY3" fmla="*/ 0 h 569076"/>
                <a:gd name="connsiteX4" fmla="*/ 578062 w 569076"/>
                <a:gd name="connsiteY4" fmla="*/ 289031 h 5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076" h="569076">
                  <a:moveTo>
                    <a:pt x="578062" y="289031"/>
                  </a:moveTo>
                  <a:cubicBezTo>
                    <a:pt x="578062" y="448658"/>
                    <a:pt x="448658" y="578062"/>
                    <a:pt x="289031" y="578062"/>
                  </a:cubicBezTo>
                  <a:cubicBezTo>
                    <a:pt x="129404" y="578062"/>
                    <a:pt x="0" y="448658"/>
                    <a:pt x="0" y="289031"/>
                  </a:cubicBezTo>
                  <a:cubicBezTo>
                    <a:pt x="0" y="129404"/>
                    <a:pt x="129404" y="0"/>
                    <a:pt x="289031" y="0"/>
                  </a:cubicBezTo>
                  <a:cubicBezTo>
                    <a:pt x="448658" y="0"/>
                    <a:pt x="578062" y="129403"/>
                    <a:pt x="578062" y="289031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55" name="Vrije vorm: vorm 254">
              <a:extLst>
                <a:ext uri="{FF2B5EF4-FFF2-40B4-BE49-F238E27FC236}">
                  <a16:creationId xmlns="" xmlns:a16="http://schemas.microsoft.com/office/drawing/2014/main" id="{8D136D7E-4F5B-4883-8760-41F3F3B1B62C}"/>
                </a:ext>
              </a:extLst>
            </p:cNvPr>
            <p:cNvSpPr/>
            <p:nvPr/>
          </p:nvSpPr>
          <p:spPr>
            <a:xfrm>
              <a:off x="4758932" y="4986041"/>
              <a:ext cx="509174" cy="509174"/>
            </a:xfrm>
            <a:custGeom>
              <a:avLst/>
              <a:gdLst>
                <a:gd name="connsiteX0" fmla="*/ 422315 w 509173"/>
                <a:gd name="connsiteY0" fmla="*/ 256084 h 509173"/>
                <a:gd name="connsiteX1" fmla="*/ 434295 w 509173"/>
                <a:gd name="connsiteY1" fmla="*/ 244104 h 509173"/>
                <a:gd name="connsiteX2" fmla="*/ 512169 w 509173"/>
                <a:gd name="connsiteY2" fmla="*/ 244104 h 509173"/>
                <a:gd name="connsiteX3" fmla="*/ 268065 w 509173"/>
                <a:gd name="connsiteY3" fmla="*/ 0 h 509173"/>
                <a:gd name="connsiteX4" fmla="*/ 268065 w 509173"/>
                <a:gd name="connsiteY4" fmla="*/ 77874 h 509173"/>
                <a:gd name="connsiteX5" fmla="*/ 256084 w 509173"/>
                <a:gd name="connsiteY5" fmla="*/ 89854 h 509173"/>
                <a:gd name="connsiteX6" fmla="*/ 244104 w 509173"/>
                <a:gd name="connsiteY6" fmla="*/ 77874 h 509173"/>
                <a:gd name="connsiteX7" fmla="*/ 244104 w 509173"/>
                <a:gd name="connsiteY7" fmla="*/ 0 h 509173"/>
                <a:gd name="connsiteX8" fmla="*/ 0 w 509173"/>
                <a:gd name="connsiteY8" fmla="*/ 244104 h 509173"/>
                <a:gd name="connsiteX9" fmla="*/ 77874 w 509173"/>
                <a:gd name="connsiteY9" fmla="*/ 244104 h 509173"/>
                <a:gd name="connsiteX10" fmla="*/ 89854 w 509173"/>
                <a:gd name="connsiteY10" fmla="*/ 256084 h 509173"/>
                <a:gd name="connsiteX11" fmla="*/ 77874 w 509173"/>
                <a:gd name="connsiteY11" fmla="*/ 268065 h 509173"/>
                <a:gd name="connsiteX12" fmla="*/ 0 w 509173"/>
                <a:gd name="connsiteY12" fmla="*/ 268065 h 509173"/>
                <a:gd name="connsiteX13" fmla="*/ 244104 w 509173"/>
                <a:gd name="connsiteY13" fmla="*/ 512169 h 509173"/>
                <a:gd name="connsiteX14" fmla="*/ 244104 w 509173"/>
                <a:gd name="connsiteY14" fmla="*/ 434295 h 509173"/>
                <a:gd name="connsiteX15" fmla="*/ 256084 w 509173"/>
                <a:gd name="connsiteY15" fmla="*/ 422315 h 509173"/>
                <a:gd name="connsiteX16" fmla="*/ 268065 w 509173"/>
                <a:gd name="connsiteY16" fmla="*/ 434295 h 509173"/>
                <a:gd name="connsiteX17" fmla="*/ 268065 w 509173"/>
                <a:gd name="connsiteY17" fmla="*/ 512169 h 509173"/>
                <a:gd name="connsiteX18" fmla="*/ 512169 w 509173"/>
                <a:gd name="connsiteY18" fmla="*/ 268065 h 509173"/>
                <a:gd name="connsiteX19" fmla="*/ 434295 w 509173"/>
                <a:gd name="connsiteY19" fmla="*/ 268065 h 509173"/>
                <a:gd name="connsiteX20" fmla="*/ 422315 w 509173"/>
                <a:gd name="connsiteY20" fmla="*/ 256084 h 509173"/>
                <a:gd name="connsiteX21" fmla="*/ 256084 w 509173"/>
                <a:gd name="connsiteY21" fmla="*/ 140772 h 509173"/>
                <a:gd name="connsiteX22" fmla="*/ 315987 w 509173"/>
                <a:gd name="connsiteY22" fmla="*/ 200674 h 509173"/>
                <a:gd name="connsiteX23" fmla="*/ 256084 w 509173"/>
                <a:gd name="connsiteY23" fmla="*/ 260577 h 509173"/>
                <a:gd name="connsiteX24" fmla="*/ 196182 w 509173"/>
                <a:gd name="connsiteY24" fmla="*/ 200674 h 509173"/>
                <a:gd name="connsiteX25" fmla="*/ 256084 w 509173"/>
                <a:gd name="connsiteY25" fmla="*/ 140772 h 509173"/>
                <a:gd name="connsiteX26" fmla="*/ 348934 w 509173"/>
                <a:gd name="connsiteY26" fmla="*/ 371397 h 509173"/>
                <a:gd name="connsiteX27" fmla="*/ 163235 w 509173"/>
                <a:gd name="connsiteY27" fmla="*/ 371397 h 509173"/>
                <a:gd name="connsiteX28" fmla="*/ 163235 w 509173"/>
                <a:gd name="connsiteY28" fmla="*/ 333958 h 509173"/>
                <a:gd name="connsiteX29" fmla="*/ 208162 w 509173"/>
                <a:gd name="connsiteY29" fmla="*/ 289031 h 509173"/>
                <a:gd name="connsiteX30" fmla="*/ 304007 w 509173"/>
                <a:gd name="connsiteY30" fmla="*/ 289031 h 509173"/>
                <a:gd name="connsiteX31" fmla="*/ 348934 w 509173"/>
                <a:gd name="connsiteY31" fmla="*/ 333958 h 509173"/>
                <a:gd name="connsiteX32" fmla="*/ 348934 w 509173"/>
                <a:gd name="connsiteY32" fmla="*/ 371397 h 509173"/>
                <a:gd name="connsiteX33" fmla="*/ 348934 w 509173"/>
                <a:gd name="connsiteY33" fmla="*/ 371397 h 50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173" h="509173">
                  <a:moveTo>
                    <a:pt x="422315" y="256084"/>
                  </a:moveTo>
                  <a:cubicBezTo>
                    <a:pt x="422315" y="248597"/>
                    <a:pt x="428305" y="244104"/>
                    <a:pt x="434295" y="244104"/>
                  </a:cubicBezTo>
                  <a:lnTo>
                    <a:pt x="512169" y="244104"/>
                  </a:lnTo>
                  <a:cubicBezTo>
                    <a:pt x="506179" y="112318"/>
                    <a:pt x="399851" y="7488"/>
                    <a:pt x="268065" y="0"/>
                  </a:cubicBezTo>
                  <a:lnTo>
                    <a:pt x="268065" y="77874"/>
                  </a:lnTo>
                  <a:cubicBezTo>
                    <a:pt x="268065" y="85361"/>
                    <a:pt x="262075" y="89854"/>
                    <a:pt x="256084" y="89854"/>
                  </a:cubicBezTo>
                  <a:cubicBezTo>
                    <a:pt x="250094" y="89854"/>
                    <a:pt x="244104" y="83864"/>
                    <a:pt x="244104" y="77874"/>
                  </a:cubicBezTo>
                  <a:lnTo>
                    <a:pt x="244104" y="0"/>
                  </a:lnTo>
                  <a:cubicBezTo>
                    <a:pt x="112318" y="5990"/>
                    <a:pt x="7488" y="112318"/>
                    <a:pt x="0" y="244104"/>
                  </a:cubicBezTo>
                  <a:lnTo>
                    <a:pt x="77874" y="244104"/>
                  </a:lnTo>
                  <a:cubicBezTo>
                    <a:pt x="85361" y="244104"/>
                    <a:pt x="89854" y="250094"/>
                    <a:pt x="89854" y="256084"/>
                  </a:cubicBezTo>
                  <a:cubicBezTo>
                    <a:pt x="89854" y="263572"/>
                    <a:pt x="83864" y="268065"/>
                    <a:pt x="77874" y="268065"/>
                  </a:cubicBezTo>
                  <a:lnTo>
                    <a:pt x="0" y="268065"/>
                  </a:lnTo>
                  <a:cubicBezTo>
                    <a:pt x="5990" y="399851"/>
                    <a:pt x="112318" y="504681"/>
                    <a:pt x="244104" y="512169"/>
                  </a:cubicBezTo>
                  <a:lnTo>
                    <a:pt x="244104" y="434295"/>
                  </a:lnTo>
                  <a:cubicBezTo>
                    <a:pt x="244104" y="426807"/>
                    <a:pt x="250094" y="422315"/>
                    <a:pt x="256084" y="422315"/>
                  </a:cubicBezTo>
                  <a:cubicBezTo>
                    <a:pt x="262075" y="422315"/>
                    <a:pt x="268065" y="428305"/>
                    <a:pt x="268065" y="434295"/>
                  </a:cubicBezTo>
                  <a:lnTo>
                    <a:pt x="268065" y="512169"/>
                  </a:lnTo>
                  <a:cubicBezTo>
                    <a:pt x="399851" y="506179"/>
                    <a:pt x="504681" y="399851"/>
                    <a:pt x="512169" y="268065"/>
                  </a:cubicBezTo>
                  <a:lnTo>
                    <a:pt x="434295" y="268065"/>
                  </a:lnTo>
                  <a:cubicBezTo>
                    <a:pt x="426807" y="268065"/>
                    <a:pt x="422315" y="262075"/>
                    <a:pt x="422315" y="256084"/>
                  </a:cubicBezTo>
                  <a:close/>
                  <a:moveTo>
                    <a:pt x="256084" y="140772"/>
                  </a:moveTo>
                  <a:cubicBezTo>
                    <a:pt x="289031" y="140772"/>
                    <a:pt x="315987" y="167728"/>
                    <a:pt x="315987" y="200674"/>
                  </a:cubicBezTo>
                  <a:cubicBezTo>
                    <a:pt x="315987" y="233621"/>
                    <a:pt x="289031" y="260577"/>
                    <a:pt x="256084" y="260577"/>
                  </a:cubicBezTo>
                  <a:cubicBezTo>
                    <a:pt x="223138" y="260577"/>
                    <a:pt x="196182" y="233621"/>
                    <a:pt x="196182" y="200674"/>
                  </a:cubicBezTo>
                  <a:cubicBezTo>
                    <a:pt x="196182" y="167728"/>
                    <a:pt x="223138" y="140772"/>
                    <a:pt x="256084" y="140772"/>
                  </a:cubicBezTo>
                  <a:close/>
                  <a:moveTo>
                    <a:pt x="348934" y="371397"/>
                  </a:moveTo>
                  <a:lnTo>
                    <a:pt x="163235" y="371397"/>
                  </a:lnTo>
                  <a:lnTo>
                    <a:pt x="163235" y="333958"/>
                  </a:lnTo>
                  <a:cubicBezTo>
                    <a:pt x="163235" y="308499"/>
                    <a:pt x="184201" y="289031"/>
                    <a:pt x="208162" y="289031"/>
                  </a:cubicBezTo>
                  <a:lnTo>
                    <a:pt x="304007" y="289031"/>
                  </a:lnTo>
                  <a:cubicBezTo>
                    <a:pt x="329465" y="289031"/>
                    <a:pt x="348934" y="309997"/>
                    <a:pt x="348934" y="333958"/>
                  </a:cubicBezTo>
                  <a:lnTo>
                    <a:pt x="348934" y="371397"/>
                  </a:lnTo>
                  <a:lnTo>
                    <a:pt x="348934" y="371397"/>
                  </a:lnTo>
                  <a:close/>
                </a:path>
              </a:pathLst>
            </a:custGeom>
            <a:solidFill>
              <a:srgbClr val="E2261D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7298457" y="1893014"/>
            <a:ext cx="628979" cy="628979"/>
            <a:chOff x="7664217" y="1838150"/>
            <a:chExt cx="628979" cy="628979"/>
          </a:xfrm>
          <a:solidFill>
            <a:schemeClr val="accent1"/>
          </a:solidFill>
        </p:grpSpPr>
        <p:sp>
          <p:nvSpPr>
            <p:cNvPr id="257" name="Vrije vorm: vorm 256">
              <a:extLst>
                <a:ext uri="{FF2B5EF4-FFF2-40B4-BE49-F238E27FC236}">
                  <a16:creationId xmlns="" xmlns:a16="http://schemas.microsoft.com/office/drawing/2014/main" id="{181BD185-66C1-41B2-A7B0-D6BAB5004926}"/>
                </a:ext>
              </a:extLst>
            </p:cNvPr>
            <p:cNvSpPr/>
            <p:nvPr/>
          </p:nvSpPr>
          <p:spPr>
            <a:xfrm>
              <a:off x="7664217" y="183815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A6A5A5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58" name="Vrije vorm: vorm 257">
              <a:extLst>
                <a:ext uri="{FF2B5EF4-FFF2-40B4-BE49-F238E27FC236}">
                  <a16:creationId xmlns="" xmlns:a16="http://schemas.microsoft.com/office/drawing/2014/main" id="{09FF88A1-174C-4D04-BA21-3C9C5FEAE0DC}"/>
                </a:ext>
              </a:extLst>
            </p:cNvPr>
            <p:cNvSpPr/>
            <p:nvPr/>
          </p:nvSpPr>
          <p:spPr>
            <a:xfrm>
              <a:off x="7783648" y="1954586"/>
              <a:ext cx="239611" cy="164733"/>
            </a:xfrm>
            <a:custGeom>
              <a:avLst/>
              <a:gdLst>
                <a:gd name="connsiteX0" fmla="*/ 40809 w 239611"/>
                <a:gd name="connsiteY0" fmla="*/ 168102 h 164732"/>
                <a:gd name="connsiteX1" fmla="*/ 82741 w 239611"/>
                <a:gd name="connsiteY1" fmla="*/ 126170 h 164732"/>
                <a:gd name="connsiteX2" fmla="*/ 66267 w 239611"/>
                <a:gd name="connsiteY2" fmla="*/ 109697 h 164732"/>
                <a:gd name="connsiteX3" fmla="*/ 66267 w 239611"/>
                <a:gd name="connsiteY3" fmla="*/ 67765 h 164732"/>
                <a:gd name="connsiteX4" fmla="*/ 108199 w 239611"/>
                <a:gd name="connsiteY4" fmla="*/ 67765 h 164732"/>
                <a:gd name="connsiteX5" fmla="*/ 208537 w 239611"/>
                <a:gd name="connsiteY5" fmla="*/ 168102 h 164732"/>
                <a:gd name="connsiteX6" fmla="*/ 250469 w 239611"/>
                <a:gd name="connsiteY6" fmla="*/ 126170 h 164732"/>
                <a:gd name="connsiteX7" fmla="*/ 150131 w 239611"/>
                <a:gd name="connsiteY7" fmla="*/ 25833 h 164732"/>
                <a:gd name="connsiteX8" fmla="*/ 25833 w 239611"/>
                <a:gd name="connsiteY8" fmla="*/ 25833 h 164732"/>
                <a:gd name="connsiteX9" fmla="*/ 25833 w 239611"/>
                <a:gd name="connsiteY9" fmla="*/ 150131 h 164732"/>
                <a:gd name="connsiteX10" fmla="*/ 40809 w 239611"/>
                <a:gd name="connsiteY10" fmla="*/ 168102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11" h="164732">
                  <a:moveTo>
                    <a:pt x="40809" y="168102"/>
                  </a:moveTo>
                  <a:lnTo>
                    <a:pt x="82741" y="126170"/>
                  </a:lnTo>
                  <a:lnTo>
                    <a:pt x="66267" y="109697"/>
                  </a:lnTo>
                  <a:cubicBezTo>
                    <a:pt x="54287" y="97716"/>
                    <a:pt x="54287" y="79746"/>
                    <a:pt x="66267" y="67765"/>
                  </a:cubicBezTo>
                  <a:cubicBezTo>
                    <a:pt x="78248" y="55784"/>
                    <a:pt x="96219" y="55784"/>
                    <a:pt x="108199" y="67765"/>
                  </a:cubicBezTo>
                  <a:lnTo>
                    <a:pt x="208537" y="168102"/>
                  </a:lnTo>
                  <a:lnTo>
                    <a:pt x="250469" y="126170"/>
                  </a:lnTo>
                  <a:lnTo>
                    <a:pt x="150131" y="25833"/>
                  </a:lnTo>
                  <a:cubicBezTo>
                    <a:pt x="115687" y="-8611"/>
                    <a:pt x="60277" y="-8611"/>
                    <a:pt x="25833" y="25833"/>
                  </a:cubicBezTo>
                  <a:cubicBezTo>
                    <a:pt x="-8611" y="60277"/>
                    <a:pt x="-8611" y="115687"/>
                    <a:pt x="25833" y="150131"/>
                  </a:cubicBezTo>
                  <a:lnTo>
                    <a:pt x="40809" y="168102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59" name="Vrije vorm: vorm 258">
              <a:extLst>
                <a:ext uri="{FF2B5EF4-FFF2-40B4-BE49-F238E27FC236}">
                  <a16:creationId xmlns="" xmlns:a16="http://schemas.microsoft.com/office/drawing/2014/main" id="{CA96C31D-436D-4209-B98B-79C7A907F595}"/>
                </a:ext>
              </a:extLst>
            </p:cNvPr>
            <p:cNvSpPr/>
            <p:nvPr/>
          </p:nvSpPr>
          <p:spPr>
            <a:xfrm>
              <a:off x="7936775" y="2194572"/>
              <a:ext cx="239611" cy="164733"/>
            </a:xfrm>
            <a:custGeom>
              <a:avLst/>
              <a:gdLst>
                <a:gd name="connsiteX0" fmla="*/ 209660 w 239611"/>
                <a:gd name="connsiteY0" fmla="*/ 1498 h 164732"/>
                <a:gd name="connsiteX1" fmla="*/ 167728 w 239611"/>
                <a:gd name="connsiteY1" fmla="*/ 43430 h 164732"/>
                <a:gd name="connsiteX2" fmla="*/ 184201 w 239611"/>
                <a:gd name="connsiteY2" fmla="*/ 58405 h 164732"/>
                <a:gd name="connsiteX3" fmla="*/ 184201 w 239611"/>
                <a:gd name="connsiteY3" fmla="*/ 100337 h 164732"/>
                <a:gd name="connsiteX4" fmla="*/ 142269 w 239611"/>
                <a:gd name="connsiteY4" fmla="*/ 100337 h 164732"/>
                <a:gd name="connsiteX5" fmla="*/ 41932 w 239611"/>
                <a:gd name="connsiteY5" fmla="*/ 0 h 164732"/>
                <a:gd name="connsiteX6" fmla="*/ 0 w 239611"/>
                <a:gd name="connsiteY6" fmla="*/ 41932 h 164732"/>
                <a:gd name="connsiteX7" fmla="*/ 100337 w 239611"/>
                <a:gd name="connsiteY7" fmla="*/ 142269 h 164732"/>
                <a:gd name="connsiteX8" fmla="*/ 163235 w 239611"/>
                <a:gd name="connsiteY8" fmla="*/ 167728 h 164732"/>
                <a:gd name="connsiteX9" fmla="*/ 226133 w 239611"/>
                <a:gd name="connsiteY9" fmla="*/ 142269 h 164732"/>
                <a:gd name="connsiteX10" fmla="*/ 226133 w 239611"/>
                <a:gd name="connsiteY10" fmla="*/ 17971 h 164732"/>
                <a:gd name="connsiteX11" fmla="*/ 209660 w 239611"/>
                <a:gd name="connsiteY11" fmla="*/ 1498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9611" h="164732">
                  <a:moveTo>
                    <a:pt x="209660" y="1498"/>
                  </a:moveTo>
                  <a:lnTo>
                    <a:pt x="167728" y="43430"/>
                  </a:lnTo>
                  <a:lnTo>
                    <a:pt x="184201" y="58405"/>
                  </a:lnTo>
                  <a:cubicBezTo>
                    <a:pt x="196181" y="70386"/>
                    <a:pt x="196181" y="88357"/>
                    <a:pt x="184201" y="100337"/>
                  </a:cubicBezTo>
                  <a:cubicBezTo>
                    <a:pt x="172221" y="112318"/>
                    <a:pt x="154250" y="112318"/>
                    <a:pt x="142269" y="100337"/>
                  </a:cubicBezTo>
                  <a:lnTo>
                    <a:pt x="41932" y="0"/>
                  </a:lnTo>
                  <a:lnTo>
                    <a:pt x="0" y="41932"/>
                  </a:lnTo>
                  <a:lnTo>
                    <a:pt x="100337" y="142269"/>
                  </a:lnTo>
                  <a:cubicBezTo>
                    <a:pt x="116810" y="158742"/>
                    <a:pt x="140771" y="167728"/>
                    <a:pt x="163235" y="167728"/>
                  </a:cubicBezTo>
                  <a:cubicBezTo>
                    <a:pt x="185699" y="167728"/>
                    <a:pt x="208162" y="158742"/>
                    <a:pt x="226133" y="142269"/>
                  </a:cubicBezTo>
                  <a:cubicBezTo>
                    <a:pt x="260577" y="107825"/>
                    <a:pt x="260577" y="52415"/>
                    <a:pt x="226133" y="17971"/>
                  </a:cubicBezTo>
                  <a:lnTo>
                    <a:pt x="209660" y="1498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60" name="Vrije vorm: vorm 259">
              <a:extLst>
                <a:ext uri="{FF2B5EF4-FFF2-40B4-BE49-F238E27FC236}">
                  <a16:creationId xmlns="" xmlns:a16="http://schemas.microsoft.com/office/drawing/2014/main" id="{50D00016-ADC4-4488-A3B2-EF5F39786BA9}"/>
                </a:ext>
              </a:extLst>
            </p:cNvPr>
            <p:cNvSpPr/>
            <p:nvPr/>
          </p:nvSpPr>
          <p:spPr>
            <a:xfrm>
              <a:off x="8020638" y="1957581"/>
              <a:ext cx="164733" cy="239611"/>
            </a:xfrm>
            <a:custGeom>
              <a:avLst/>
              <a:gdLst>
                <a:gd name="connsiteX0" fmla="*/ 58405 w 164732"/>
                <a:gd name="connsiteY0" fmla="*/ 66267 h 239611"/>
                <a:gd name="connsiteX1" fmla="*/ 100337 w 164732"/>
                <a:gd name="connsiteY1" fmla="*/ 66267 h 239611"/>
                <a:gd name="connsiteX2" fmla="*/ 100337 w 164732"/>
                <a:gd name="connsiteY2" fmla="*/ 108199 h 239611"/>
                <a:gd name="connsiteX3" fmla="*/ 0 w 164732"/>
                <a:gd name="connsiteY3" fmla="*/ 208537 h 239611"/>
                <a:gd name="connsiteX4" fmla="*/ 41932 w 164732"/>
                <a:gd name="connsiteY4" fmla="*/ 250469 h 239611"/>
                <a:gd name="connsiteX5" fmla="*/ 142269 w 164732"/>
                <a:gd name="connsiteY5" fmla="*/ 150131 h 239611"/>
                <a:gd name="connsiteX6" fmla="*/ 142269 w 164732"/>
                <a:gd name="connsiteY6" fmla="*/ 25833 h 239611"/>
                <a:gd name="connsiteX7" fmla="*/ 17971 w 164732"/>
                <a:gd name="connsiteY7" fmla="*/ 25833 h 239611"/>
                <a:gd name="connsiteX8" fmla="*/ 5990 w 164732"/>
                <a:gd name="connsiteY8" fmla="*/ 37814 h 239611"/>
                <a:gd name="connsiteX9" fmla="*/ 47922 w 164732"/>
                <a:gd name="connsiteY9" fmla="*/ 79746 h 239611"/>
                <a:gd name="connsiteX10" fmla="*/ 58405 w 164732"/>
                <a:gd name="connsiteY10" fmla="*/ 66267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732" h="239611">
                  <a:moveTo>
                    <a:pt x="58405" y="66267"/>
                  </a:moveTo>
                  <a:cubicBezTo>
                    <a:pt x="70386" y="54287"/>
                    <a:pt x="88357" y="54287"/>
                    <a:pt x="100337" y="66267"/>
                  </a:cubicBezTo>
                  <a:cubicBezTo>
                    <a:pt x="112318" y="78248"/>
                    <a:pt x="112318" y="96219"/>
                    <a:pt x="100337" y="108199"/>
                  </a:cubicBezTo>
                  <a:lnTo>
                    <a:pt x="0" y="208537"/>
                  </a:lnTo>
                  <a:lnTo>
                    <a:pt x="41932" y="250469"/>
                  </a:lnTo>
                  <a:lnTo>
                    <a:pt x="142269" y="150131"/>
                  </a:lnTo>
                  <a:cubicBezTo>
                    <a:pt x="176713" y="115687"/>
                    <a:pt x="176713" y="60277"/>
                    <a:pt x="142269" y="25833"/>
                  </a:cubicBezTo>
                  <a:cubicBezTo>
                    <a:pt x="107825" y="-8611"/>
                    <a:pt x="52415" y="-8611"/>
                    <a:pt x="17971" y="25833"/>
                  </a:cubicBezTo>
                  <a:lnTo>
                    <a:pt x="5990" y="37814"/>
                  </a:lnTo>
                  <a:lnTo>
                    <a:pt x="47922" y="79746"/>
                  </a:lnTo>
                  <a:lnTo>
                    <a:pt x="58405" y="66267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61" name="Vrije vorm: vorm 260">
              <a:extLst>
                <a:ext uri="{FF2B5EF4-FFF2-40B4-BE49-F238E27FC236}">
                  <a16:creationId xmlns="" xmlns:a16="http://schemas.microsoft.com/office/drawing/2014/main" id="{D3B935F4-31D7-4683-982E-398C6B5185EE}"/>
                </a:ext>
              </a:extLst>
            </p:cNvPr>
            <p:cNvSpPr/>
            <p:nvPr/>
          </p:nvSpPr>
          <p:spPr>
            <a:xfrm>
              <a:off x="7782150" y="2110708"/>
              <a:ext cx="164733" cy="239611"/>
            </a:xfrm>
            <a:custGeom>
              <a:avLst/>
              <a:gdLst>
                <a:gd name="connsiteX0" fmla="*/ 109697 w 164732"/>
                <a:gd name="connsiteY0" fmla="*/ 184201 h 239611"/>
                <a:gd name="connsiteX1" fmla="*/ 67765 w 164732"/>
                <a:gd name="connsiteY1" fmla="*/ 184201 h 239611"/>
                <a:gd name="connsiteX2" fmla="*/ 67765 w 164732"/>
                <a:gd name="connsiteY2" fmla="*/ 142269 h 239611"/>
                <a:gd name="connsiteX3" fmla="*/ 168102 w 164732"/>
                <a:gd name="connsiteY3" fmla="*/ 41932 h 239611"/>
                <a:gd name="connsiteX4" fmla="*/ 126170 w 164732"/>
                <a:gd name="connsiteY4" fmla="*/ 0 h 239611"/>
                <a:gd name="connsiteX5" fmla="*/ 25833 w 164732"/>
                <a:gd name="connsiteY5" fmla="*/ 100337 h 239611"/>
                <a:gd name="connsiteX6" fmla="*/ 25833 w 164732"/>
                <a:gd name="connsiteY6" fmla="*/ 224635 h 239611"/>
                <a:gd name="connsiteX7" fmla="*/ 88731 w 164732"/>
                <a:gd name="connsiteY7" fmla="*/ 250094 h 239611"/>
                <a:gd name="connsiteX8" fmla="*/ 151629 w 164732"/>
                <a:gd name="connsiteY8" fmla="*/ 224635 h 239611"/>
                <a:gd name="connsiteX9" fmla="*/ 168102 w 164732"/>
                <a:gd name="connsiteY9" fmla="*/ 208162 h 239611"/>
                <a:gd name="connsiteX10" fmla="*/ 126170 w 164732"/>
                <a:gd name="connsiteY10" fmla="*/ 166230 h 239611"/>
                <a:gd name="connsiteX11" fmla="*/ 109697 w 164732"/>
                <a:gd name="connsiteY11" fmla="*/ 184201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732" h="239611">
                  <a:moveTo>
                    <a:pt x="109697" y="184201"/>
                  </a:moveTo>
                  <a:cubicBezTo>
                    <a:pt x="97716" y="196182"/>
                    <a:pt x="79746" y="196182"/>
                    <a:pt x="67765" y="184201"/>
                  </a:cubicBezTo>
                  <a:cubicBezTo>
                    <a:pt x="55785" y="172221"/>
                    <a:pt x="55785" y="154250"/>
                    <a:pt x="67765" y="142269"/>
                  </a:cubicBezTo>
                  <a:lnTo>
                    <a:pt x="168102" y="41932"/>
                  </a:lnTo>
                  <a:lnTo>
                    <a:pt x="126170" y="0"/>
                  </a:lnTo>
                  <a:lnTo>
                    <a:pt x="25833" y="100337"/>
                  </a:lnTo>
                  <a:cubicBezTo>
                    <a:pt x="-8611" y="134781"/>
                    <a:pt x="-8611" y="190191"/>
                    <a:pt x="25833" y="224635"/>
                  </a:cubicBezTo>
                  <a:cubicBezTo>
                    <a:pt x="42306" y="241109"/>
                    <a:pt x="66267" y="250094"/>
                    <a:pt x="88731" y="250094"/>
                  </a:cubicBezTo>
                  <a:cubicBezTo>
                    <a:pt x="111195" y="250094"/>
                    <a:pt x="133658" y="241109"/>
                    <a:pt x="151629" y="224635"/>
                  </a:cubicBezTo>
                  <a:lnTo>
                    <a:pt x="168102" y="208162"/>
                  </a:lnTo>
                  <a:lnTo>
                    <a:pt x="126170" y="166230"/>
                  </a:lnTo>
                  <a:lnTo>
                    <a:pt x="109697" y="184201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68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7295462" y="2949276"/>
            <a:ext cx="628979" cy="628979"/>
            <a:chOff x="7661222" y="2866980"/>
            <a:chExt cx="628979" cy="628979"/>
          </a:xfrm>
          <a:solidFill>
            <a:schemeClr val="accent1"/>
          </a:solidFill>
        </p:grpSpPr>
        <p:sp>
          <p:nvSpPr>
            <p:cNvPr id="269" name="Vrije vorm: vorm 268">
              <a:extLst>
                <a:ext uri="{FF2B5EF4-FFF2-40B4-BE49-F238E27FC236}">
                  <a16:creationId xmlns="" xmlns:a16="http://schemas.microsoft.com/office/drawing/2014/main" id="{38E28A64-7248-4EDB-904C-4F63EC9555F9}"/>
                </a:ext>
              </a:extLst>
            </p:cNvPr>
            <p:cNvSpPr/>
            <p:nvPr/>
          </p:nvSpPr>
          <p:spPr>
            <a:xfrm>
              <a:off x="7661222" y="286698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A6A5A5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70" name="Vrije vorm: vorm 269">
              <a:extLst>
                <a:ext uri="{FF2B5EF4-FFF2-40B4-BE49-F238E27FC236}">
                  <a16:creationId xmlns="" xmlns:a16="http://schemas.microsoft.com/office/drawing/2014/main" id="{030570C6-8477-4293-86FD-451B0C8C7678}"/>
                </a:ext>
              </a:extLst>
            </p:cNvPr>
            <p:cNvSpPr/>
            <p:nvPr/>
          </p:nvSpPr>
          <p:spPr>
            <a:xfrm>
              <a:off x="7810979" y="3019732"/>
              <a:ext cx="344441" cy="254587"/>
            </a:xfrm>
            <a:custGeom>
              <a:avLst/>
              <a:gdLst>
                <a:gd name="connsiteX0" fmla="*/ 0 w 344440"/>
                <a:gd name="connsiteY0" fmla="*/ 0 h 254586"/>
                <a:gd name="connsiteX1" fmla="*/ 347436 w 344440"/>
                <a:gd name="connsiteY1" fmla="*/ 0 h 254586"/>
                <a:gd name="connsiteX2" fmla="*/ 347436 w 344440"/>
                <a:gd name="connsiteY2" fmla="*/ 266567 h 254586"/>
                <a:gd name="connsiteX3" fmla="*/ 0 w 344440"/>
                <a:gd name="connsiteY3" fmla="*/ 266567 h 2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440" h="254586">
                  <a:moveTo>
                    <a:pt x="0" y="0"/>
                  </a:moveTo>
                  <a:lnTo>
                    <a:pt x="347436" y="0"/>
                  </a:lnTo>
                  <a:lnTo>
                    <a:pt x="347436" y="266567"/>
                  </a:lnTo>
                  <a:lnTo>
                    <a:pt x="0" y="266567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prstClr val="black"/>
                </a:solidFill>
              </a:endParaRPr>
            </a:p>
          </p:txBody>
        </p:sp>
        <p:sp>
          <p:nvSpPr>
            <p:cNvPr id="271" name="Vrije vorm: vorm 270">
              <a:extLst>
                <a:ext uri="{FF2B5EF4-FFF2-40B4-BE49-F238E27FC236}">
                  <a16:creationId xmlns="" xmlns:a16="http://schemas.microsoft.com/office/drawing/2014/main" id="{014E07DE-A33A-4ADD-BEFB-C3F783C814C8}"/>
                </a:ext>
              </a:extLst>
            </p:cNvPr>
            <p:cNvSpPr/>
            <p:nvPr/>
          </p:nvSpPr>
          <p:spPr>
            <a:xfrm>
              <a:off x="7810979" y="3091616"/>
              <a:ext cx="299514" cy="134781"/>
            </a:xfrm>
            <a:custGeom>
              <a:avLst/>
              <a:gdLst>
                <a:gd name="connsiteX0" fmla="*/ 0 w 299513"/>
                <a:gd name="connsiteY0" fmla="*/ 46425 h 134781"/>
                <a:gd name="connsiteX1" fmla="*/ 68888 w 299513"/>
                <a:gd name="connsiteY1" fmla="*/ 92849 h 134781"/>
                <a:gd name="connsiteX2" fmla="*/ 82366 w 299513"/>
                <a:gd name="connsiteY2" fmla="*/ 92849 h 134781"/>
                <a:gd name="connsiteX3" fmla="*/ 118308 w 299513"/>
                <a:gd name="connsiteY3" fmla="*/ 68888 h 134781"/>
                <a:gd name="connsiteX4" fmla="*/ 133284 w 299513"/>
                <a:gd name="connsiteY4" fmla="*/ 71883 h 134781"/>
                <a:gd name="connsiteX5" fmla="*/ 178211 w 299513"/>
                <a:gd name="connsiteY5" fmla="*/ 133284 h 134781"/>
                <a:gd name="connsiteX6" fmla="*/ 196182 w 299513"/>
                <a:gd name="connsiteY6" fmla="*/ 133284 h 134781"/>
                <a:gd name="connsiteX7" fmla="*/ 299514 w 299513"/>
                <a:gd name="connsiteY7" fmla="*/ 0 h 1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513" h="134781">
                  <a:moveTo>
                    <a:pt x="0" y="46425"/>
                  </a:moveTo>
                  <a:lnTo>
                    <a:pt x="68888" y="92849"/>
                  </a:lnTo>
                  <a:cubicBezTo>
                    <a:pt x="73381" y="95844"/>
                    <a:pt x="77874" y="95844"/>
                    <a:pt x="82366" y="92849"/>
                  </a:cubicBezTo>
                  <a:lnTo>
                    <a:pt x="118308" y="68888"/>
                  </a:lnTo>
                  <a:cubicBezTo>
                    <a:pt x="122801" y="65893"/>
                    <a:pt x="130289" y="65893"/>
                    <a:pt x="133284" y="71883"/>
                  </a:cubicBezTo>
                  <a:lnTo>
                    <a:pt x="178211" y="133284"/>
                  </a:lnTo>
                  <a:cubicBezTo>
                    <a:pt x="182704" y="139274"/>
                    <a:pt x="191689" y="139274"/>
                    <a:pt x="196182" y="133284"/>
                  </a:cubicBezTo>
                  <a:lnTo>
                    <a:pt x="299514" y="0"/>
                  </a:lnTo>
                </a:path>
              </a:pathLst>
            </a:custGeom>
            <a:noFill/>
            <a:ln w="14973" cap="rnd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72" name="Vrije vorm: vorm 271">
              <a:extLst>
                <a:ext uri="{FF2B5EF4-FFF2-40B4-BE49-F238E27FC236}">
                  <a16:creationId xmlns="" xmlns:a16="http://schemas.microsoft.com/office/drawing/2014/main" id="{29B476D7-733C-4013-ABBA-D8BAD4044609}"/>
                </a:ext>
              </a:extLst>
            </p:cNvPr>
            <p:cNvSpPr/>
            <p:nvPr/>
          </p:nvSpPr>
          <p:spPr>
            <a:xfrm>
              <a:off x="7798998" y="3007752"/>
              <a:ext cx="359417" cy="359417"/>
            </a:xfrm>
            <a:custGeom>
              <a:avLst/>
              <a:gdLst>
                <a:gd name="connsiteX0" fmla="*/ 366905 w 359416"/>
                <a:gd name="connsiteY0" fmla="*/ 0 h 359416"/>
                <a:gd name="connsiteX1" fmla="*/ 5990 w 359416"/>
                <a:gd name="connsiteY1" fmla="*/ 0 h 359416"/>
                <a:gd name="connsiteX2" fmla="*/ 0 w 359416"/>
                <a:gd name="connsiteY2" fmla="*/ 5990 h 359416"/>
                <a:gd name="connsiteX3" fmla="*/ 0 w 359416"/>
                <a:gd name="connsiteY3" fmla="*/ 286036 h 359416"/>
                <a:gd name="connsiteX4" fmla="*/ 5990 w 359416"/>
                <a:gd name="connsiteY4" fmla="*/ 292026 h 359416"/>
                <a:gd name="connsiteX5" fmla="*/ 115313 w 359416"/>
                <a:gd name="connsiteY5" fmla="*/ 292026 h 359416"/>
                <a:gd name="connsiteX6" fmla="*/ 92849 w 359416"/>
                <a:gd name="connsiteY6" fmla="*/ 365407 h 359416"/>
                <a:gd name="connsiteX7" fmla="*/ 97342 w 359416"/>
                <a:gd name="connsiteY7" fmla="*/ 372895 h 359416"/>
                <a:gd name="connsiteX8" fmla="*/ 104830 w 359416"/>
                <a:gd name="connsiteY8" fmla="*/ 368402 h 359416"/>
                <a:gd name="connsiteX9" fmla="*/ 116810 w 359416"/>
                <a:gd name="connsiteY9" fmla="*/ 329465 h 359416"/>
                <a:gd name="connsiteX10" fmla="*/ 254587 w 359416"/>
                <a:gd name="connsiteY10" fmla="*/ 329465 h 359416"/>
                <a:gd name="connsiteX11" fmla="*/ 266567 w 359416"/>
                <a:gd name="connsiteY11" fmla="*/ 368402 h 359416"/>
                <a:gd name="connsiteX12" fmla="*/ 274055 w 359416"/>
                <a:gd name="connsiteY12" fmla="*/ 372895 h 359416"/>
                <a:gd name="connsiteX13" fmla="*/ 278548 w 359416"/>
                <a:gd name="connsiteY13" fmla="*/ 365407 h 359416"/>
                <a:gd name="connsiteX14" fmla="*/ 256084 w 359416"/>
                <a:gd name="connsiteY14" fmla="*/ 292026 h 359416"/>
                <a:gd name="connsiteX15" fmla="*/ 365407 w 359416"/>
                <a:gd name="connsiteY15" fmla="*/ 292026 h 359416"/>
                <a:gd name="connsiteX16" fmla="*/ 371397 w 359416"/>
                <a:gd name="connsiteY16" fmla="*/ 286036 h 359416"/>
                <a:gd name="connsiteX17" fmla="*/ 371397 w 359416"/>
                <a:gd name="connsiteY17" fmla="*/ 5990 h 359416"/>
                <a:gd name="connsiteX18" fmla="*/ 366905 w 359416"/>
                <a:gd name="connsiteY18" fmla="*/ 0 h 359416"/>
                <a:gd name="connsiteX19" fmla="*/ 121303 w 359416"/>
                <a:gd name="connsiteY19" fmla="*/ 315987 h 359416"/>
                <a:gd name="connsiteX20" fmla="*/ 128791 w 359416"/>
                <a:gd name="connsiteY20" fmla="*/ 290529 h 359416"/>
                <a:gd name="connsiteX21" fmla="*/ 244104 w 359416"/>
                <a:gd name="connsiteY21" fmla="*/ 290529 h 359416"/>
                <a:gd name="connsiteX22" fmla="*/ 251592 w 359416"/>
                <a:gd name="connsiteY22" fmla="*/ 315987 h 359416"/>
                <a:gd name="connsiteX23" fmla="*/ 121303 w 359416"/>
                <a:gd name="connsiteY23" fmla="*/ 315987 h 359416"/>
                <a:gd name="connsiteX24" fmla="*/ 360914 w 359416"/>
                <a:gd name="connsiteY24" fmla="*/ 280046 h 359416"/>
                <a:gd name="connsiteX25" fmla="*/ 13478 w 359416"/>
                <a:gd name="connsiteY25" fmla="*/ 280046 h 359416"/>
                <a:gd name="connsiteX26" fmla="*/ 13478 w 359416"/>
                <a:gd name="connsiteY26" fmla="*/ 11981 h 359416"/>
                <a:gd name="connsiteX27" fmla="*/ 360914 w 359416"/>
                <a:gd name="connsiteY27" fmla="*/ 11981 h 359416"/>
                <a:gd name="connsiteX28" fmla="*/ 360914 w 359416"/>
                <a:gd name="connsiteY28" fmla="*/ 280046 h 3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9416" h="359416">
                  <a:moveTo>
                    <a:pt x="366905" y="0"/>
                  </a:moveTo>
                  <a:lnTo>
                    <a:pt x="5990" y="0"/>
                  </a:lnTo>
                  <a:cubicBezTo>
                    <a:pt x="2995" y="0"/>
                    <a:pt x="0" y="2995"/>
                    <a:pt x="0" y="5990"/>
                  </a:cubicBezTo>
                  <a:lnTo>
                    <a:pt x="0" y="286036"/>
                  </a:lnTo>
                  <a:cubicBezTo>
                    <a:pt x="0" y="289031"/>
                    <a:pt x="2995" y="292026"/>
                    <a:pt x="5990" y="292026"/>
                  </a:cubicBezTo>
                  <a:lnTo>
                    <a:pt x="115313" y="292026"/>
                  </a:lnTo>
                  <a:lnTo>
                    <a:pt x="92849" y="365407"/>
                  </a:lnTo>
                  <a:cubicBezTo>
                    <a:pt x="91352" y="368402"/>
                    <a:pt x="94347" y="372895"/>
                    <a:pt x="97342" y="372895"/>
                  </a:cubicBezTo>
                  <a:cubicBezTo>
                    <a:pt x="100337" y="374392"/>
                    <a:pt x="104830" y="371397"/>
                    <a:pt x="104830" y="368402"/>
                  </a:cubicBezTo>
                  <a:lnTo>
                    <a:pt x="116810" y="329465"/>
                  </a:lnTo>
                  <a:lnTo>
                    <a:pt x="254587" y="329465"/>
                  </a:lnTo>
                  <a:lnTo>
                    <a:pt x="266567" y="368402"/>
                  </a:lnTo>
                  <a:cubicBezTo>
                    <a:pt x="268065" y="371397"/>
                    <a:pt x="271060" y="372895"/>
                    <a:pt x="274055" y="372895"/>
                  </a:cubicBezTo>
                  <a:cubicBezTo>
                    <a:pt x="277050" y="371397"/>
                    <a:pt x="278548" y="368402"/>
                    <a:pt x="278548" y="365407"/>
                  </a:cubicBezTo>
                  <a:lnTo>
                    <a:pt x="256084" y="292026"/>
                  </a:lnTo>
                  <a:lnTo>
                    <a:pt x="365407" y="292026"/>
                  </a:lnTo>
                  <a:cubicBezTo>
                    <a:pt x="368402" y="292026"/>
                    <a:pt x="371397" y="289031"/>
                    <a:pt x="371397" y="286036"/>
                  </a:cubicBezTo>
                  <a:lnTo>
                    <a:pt x="371397" y="5990"/>
                  </a:lnTo>
                  <a:cubicBezTo>
                    <a:pt x="372895" y="2995"/>
                    <a:pt x="369900" y="0"/>
                    <a:pt x="366905" y="0"/>
                  </a:cubicBezTo>
                  <a:close/>
                  <a:moveTo>
                    <a:pt x="121303" y="315987"/>
                  </a:moveTo>
                  <a:lnTo>
                    <a:pt x="128791" y="290529"/>
                  </a:lnTo>
                  <a:lnTo>
                    <a:pt x="244104" y="290529"/>
                  </a:lnTo>
                  <a:lnTo>
                    <a:pt x="251592" y="315987"/>
                  </a:lnTo>
                  <a:lnTo>
                    <a:pt x="121303" y="315987"/>
                  </a:lnTo>
                  <a:close/>
                  <a:moveTo>
                    <a:pt x="360914" y="280046"/>
                  </a:moveTo>
                  <a:lnTo>
                    <a:pt x="13478" y="280046"/>
                  </a:lnTo>
                  <a:lnTo>
                    <a:pt x="13478" y="11981"/>
                  </a:lnTo>
                  <a:lnTo>
                    <a:pt x="360914" y="11981"/>
                  </a:lnTo>
                  <a:lnTo>
                    <a:pt x="360914" y="280046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73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7304447" y="5875510"/>
            <a:ext cx="628979" cy="643955"/>
            <a:chOff x="7670207" y="5966950"/>
            <a:chExt cx="628979" cy="643955"/>
          </a:xfrm>
          <a:solidFill>
            <a:schemeClr val="accent1"/>
          </a:solidFill>
        </p:grpSpPr>
        <p:sp>
          <p:nvSpPr>
            <p:cNvPr id="274" name="Vrije vorm: vorm 273">
              <a:extLst>
                <a:ext uri="{FF2B5EF4-FFF2-40B4-BE49-F238E27FC236}">
                  <a16:creationId xmlns="" xmlns:a16="http://schemas.microsoft.com/office/drawing/2014/main" id="{9D581014-CFE7-4295-B3DC-D8B414315472}"/>
                </a:ext>
              </a:extLst>
            </p:cNvPr>
            <p:cNvSpPr/>
            <p:nvPr/>
          </p:nvSpPr>
          <p:spPr>
            <a:xfrm>
              <a:off x="7670207" y="5966950"/>
              <a:ext cx="628979" cy="643955"/>
            </a:xfrm>
            <a:custGeom>
              <a:avLst/>
              <a:gdLst>
                <a:gd name="connsiteX0" fmla="*/ 0 w 628979"/>
                <a:gd name="connsiteY0" fmla="*/ 321977 h 643954"/>
                <a:gd name="connsiteX1" fmla="*/ 317485 w 628979"/>
                <a:gd name="connsiteY1" fmla="*/ 0 h 643954"/>
                <a:gd name="connsiteX2" fmla="*/ 634969 w 628979"/>
                <a:gd name="connsiteY2" fmla="*/ 321977 h 643954"/>
                <a:gd name="connsiteX3" fmla="*/ 317485 w 628979"/>
                <a:gd name="connsiteY3" fmla="*/ 643955 h 643954"/>
                <a:gd name="connsiteX4" fmla="*/ 0 w 628979"/>
                <a:gd name="connsiteY4" fmla="*/ 321977 h 643954"/>
                <a:gd name="connsiteX5" fmla="*/ 0 w 628979"/>
                <a:gd name="connsiteY5" fmla="*/ 321977 h 64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979" h="643954">
                  <a:moveTo>
                    <a:pt x="0" y="321977"/>
                  </a:moveTo>
                  <a:cubicBezTo>
                    <a:pt x="0" y="143766"/>
                    <a:pt x="142269" y="0"/>
                    <a:pt x="317485" y="0"/>
                  </a:cubicBezTo>
                  <a:cubicBezTo>
                    <a:pt x="492700" y="0"/>
                    <a:pt x="634969" y="143766"/>
                    <a:pt x="634969" y="321977"/>
                  </a:cubicBezTo>
                  <a:cubicBezTo>
                    <a:pt x="634969" y="500188"/>
                    <a:pt x="492700" y="643955"/>
                    <a:pt x="317485" y="643955"/>
                  </a:cubicBezTo>
                  <a:cubicBezTo>
                    <a:pt x="142269" y="643955"/>
                    <a:pt x="0" y="498691"/>
                    <a:pt x="0" y="321977"/>
                  </a:cubicBezTo>
                  <a:lnTo>
                    <a:pt x="0" y="321977"/>
                  </a:lnTo>
                  <a:close/>
                </a:path>
              </a:pathLst>
            </a:custGeom>
            <a:solidFill>
              <a:srgbClr val="A6A5A5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75" name="Vrije vorm: vorm 274">
              <a:extLst>
                <a:ext uri="{FF2B5EF4-FFF2-40B4-BE49-F238E27FC236}">
                  <a16:creationId xmlns="" xmlns:a16="http://schemas.microsoft.com/office/drawing/2014/main" id="{71EC2767-AEE6-446E-B8F3-77A22234A6E1}"/>
                </a:ext>
              </a:extLst>
            </p:cNvPr>
            <p:cNvSpPr/>
            <p:nvPr/>
          </p:nvSpPr>
          <p:spPr>
            <a:xfrm>
              <a:off x="7861896" y="6125692"/>
              <a:ext cx="104830" cy="104830"/>
            </a:xfrm>
            <a:custGeom>
              <a:avLst/>
              <a:gdLst>
                <a:gd name="connsiteX0" fmla="*/ 104830 w 104829"/>
                <a:gd name="connsiteY0" fmla="*/ 52415 h 104829"/>
                <a:gd name="connsiteX1" fmla="*/ 52415 w 104829"/>
                <a:gd name="connsiteY1" fmla="*/ 104830 h 104829"/>
                <a:gd name="connsiteX2" fmla="*/ 0 w 104829"/>
                <a:gd name="connsiteY2" fmla="*/ 52415 h 104829"/>
                <a:gd name="connsiteX3" fmla="*/ 52415 w 104829"/>
                <a:gd name="connsiteY3" fmla="*/ 0 h 104829"/>
                <a:gd name="connsiteX4" fmla="*/ 104830 w 104829"/>
                <a:gd name="connsiteY4" fmla="*/ 52415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29" h="104829">
                  <a:moveTo>
                    <a:pt x="104830" y="52415"/>
                  </a:moveTo>
                  <a:cubicBezTo>
                    <a:pt x="104830" y="81363"/>
                    <a:pt x="81363" y="104830"/>
                    <a:pt x="52415" y="104830"/>
                  </a:cubicBezTo>
                  <a:cubicBezTo>
                    <a:pt x="23467" y="104830"/>
                    <a:pt x="0" y="81363"/>
                    <a:pt x="0" y="52415"/>
                  </a:cubicBezTo>
                  <a:cubicBezTo>
                    <a:pt x="0" y="23467"/>
                    <a:pt x="23467" y="0"/>
                    <a:pt x="52415" y="0"/>
                  </a:cubicBezTo>
                  <a:cubicBezTo>
                    <a:pt x="81363" y="0"/>
                    <a:pt x="104830" y="23467"/>
                    <a:pt x="104830" y="52415"/>
                  </a:cubicBezTo>
                  <a:close/>
                </a:path>
              </a:pathLst>
            </a:custGeom>
            <a:solidFill>
              <a:srgbClr val="FFFFFF"/>
            </a:solidFill>
            <a:ln w="13677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76" name="Vrije vorm: vorm 275">
              <a:extLst>
                <a:ext uri="{FF2B5EF4-FFF2-40B4-BE49-F238E27FC236}">
                  <a16:creationId xmlns="" xmlns:a16="http://schemas.microsoft.com/office/drawing/2014/main" id="{E514B12B-31D9-440C-82BD-01FA603D8942}"/>
                </a:ext>
              </a:extLst>
            </p:cNvPr>
            <p:cNvSpPr/>
            <p:nvPr/>
          </p:nvSpPr>
          <p:spPr>
            <a:xfrm>
              <a:off x="7846920" y="6242502"/>
              <a:ext cx="134781" cy="104830"/>
            </a:xfrm>
            <a:custGeom>
              <a:avLst/>
              <a:gdLst>
                <a:gd name="connsiteX0" fmla="*/ 95844 w 134781"/>
                <a:gd name="connsiteY0" fmla="*/ 0 h 104829"/>
                <a:gd name="connsiteX1" fmla="*/ 38937 w 134781"/>
                <a:gd name="connsiteY1" fmla="*/ 0 h 104829"/>
                <a:gd name="connsiteX2" fmla="*/ 0 w 134781"/>
                <a:gd name="connsiteY2" fmla="*/ 20966 h 104829"/>
                <a:gd name="connsiteX3" fmla="*/ 0 w 134781"/>
                <a:gd name="connsiteY3" fmla="*/ 92849 h 104829"/>
                <a:gd name="connsiteX4" fmla="*/ 38937 w 134781"/>
                <a:gd name="connsiteY4" fmla="*/ 113815 h 104829"/>
                <a:gd name="connsiteX5" fmla="*/ 95844 w 134781"/>
                <a:gd name="connsiteY5" fmla="*/ 113815 h 104829"/>
                <a:gd name="connsiteX6" fmla="*/ 134781 w 134781"/>
                <a:gd name="connsiteY6" fmla="*/ 92849 h 104829"/>
                <a:gd name="connsiteX7" fmla="*/ 134781 w 134781"/>
                <a:gd name="connsiteY7" fmla="*/ 20966 h 104829"/>
                <a:gd name="connsiteX8" fmla="*/ 95844 w 134781"/>
                <a:gd name="connsiteY8" fmla="*/ 0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781" h="104829">
                  <a:moveTo>
                    <a:pt x="95844" y="0"/>
                  </a:moveTo>
                  <a:lnTo>
                    <a:pt x="38937" y="0"/>
                  </a:lnTo>
                  <a:cubicBezTo>
                    <a:pt x="16473" y="0"/>
                    <a:pt x="0" y="8986"/>
                    <a:pt x="0" y="20966"/>
                  </a:cubicBezTo>
                  <a:lnTo>
                    <a:pt x="0" y="92849"/>
                  </a:lnTo>
                  <a:cubicBezTo>
                    <a:pt x="0" y="104830"/>
                    <a:pt x="17971" y="113815"/>
                    <a:pt x="38937" y="113815"/>
                  </a:cubicBezTo>
                  <a:lnTo>
                    <a:pt x="95844" y="113815"/>
                  </a:lnTo>
                  <a:cubicBezTo>
                    <a:pt x="118308" y="113815"/>
                    <a:pt x="134781" y="104830"/>
                    <a:pt x="134781" y="92849"/>
                  </a:cubicBezTo>
                  <a:lnTo>
                    <a:pt x="134781" y="20966"/>
                  </a:lnTo>
                  <a:cubicBezTo>
                    <a:pt x="134781" y="10483"/>
                    <a:pt x="116810" y="0"/>
                    <a:pt x="95844" y="0"/>
                  </a:cubicBezTo>
                  <a:close/>
                </a:path>
              </a:pathLst>
            </a:custGeom>
            <a:solidFill>
              <a:srgbClr val="FFFFFF"/>
            </a:solidFill>
            <a:ln w="10922" cap="flat">
              <a:solidFill>
                <a:srgbClr val="A6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77" name="Vrije vorm: vorm 276">
              <a:extLst>
                <a:ext uri="{FF2B5EF4-FFF2-40B4-BE49-F238E27FC236}">
                  <a16:creationId xmlns="" xmlns:a16="http://schemas.microsoft.com/office/drawing/2014/main" id="{1F01B038-1C25-45C8-864D-BB26BAFD66E1}"/>
                </a:ext>
              </a:extLst>
            </p:cNvPr>
            <p:cNvSpPr/>
            <p:nvPr/>
          </p:nvSpPr>
          <p:spPr>
            <a:xfrm>
              <a:off x="7766051" y="6067286"/>
              <a:ext cx="434295" cy="434295"/>
            </a:xfrm>
            <a:custGeom>
              <a:avLst/>
              <a:gdLst>
                <a:gd name="connsiteX0" fmla="*/ 434295 w 434295"/>
                <a:gd name="connsiteY0" fmla="*/ 398354 h 434295"/>
                <a:gd name="connsiteX1" fmla="*/ 311495 w 434295"/>
                <a:gd name="connsiteY1" fmla="*/ 275553 h 434295"/>
                <a:gd name="connsiteX2" fmla="*/ 286036 w 434295"/>
                <a:gd name="connsiteY2" fmla="*/ 274056 h 434295"/>
                <a:gd name="connsiteX3" fmla="*/ 265070 w 434295"/>
                <a:gd name="connsiteY3" fmla="*/ 253089 h 434295"/>
                <a:gd name="connsiteX4" fmla="*/ 259080 w 434295"/>
                <a:gd name="connsiteY4" fmla="*/ 44927 h 434295"/>
                <a:gd name="connsiteX5" fmla="*/ 44927 w 434295"/>
                <a:gd name="connsiteY5" fmla="*/ 44927 h 434295"/>
                <a:gd name="connsiteX6" fmla="*/ 44927 w 434295"/>
                <a:gd name="connsiteY6" fmla="*/ 259080 h 434295"/>
                <a:gd name="connsiteX7" fmla="*/ 253089 w 434295"/>
                <a:gd name="connsiteY7" fmla="*/ 265070 h 434295"/>
                <a:gd name="connsiteX8" fmla="*/ 274055 w 434295"/>
                <a:gd name="connsiteY8" fmla="*/ 286036 h 434295"/>
                <a:gd name="connsiteX9" fmla="*/ 275553 w 434295"/>
                <a:gd name="connsiteY9" fmla="*/ 311495 h 434295"/>
                <a:gd name="connsiteX10" fmla="*/ 398354 w 434295"/>
                <a:gd name="connsiteY10" fmla="*/ 434295 h 434295"/>
                <a:gd name="connsiteX11" fmla="*/ 431300 w 434295"/>
                <a:gd name="connsiteY11" fmla="*/ 429803 h 434295"/>
                <a:gd name="connsiteX12" fmla="*/ 434295 w 434295"/>
                <a:gd name="connsiteY12" fmla="*/ 398354 h 434295"/>
                <a:gd name="connsiteX13" fmla="*/ 235119 w 434295"/>
                <a:gd name="connsiteY13" fmla="*/ 236616 h 434295"/>
                <a:gd name="connsiteX14" fmla="*/ 70386 w 434295"/>
                <a:gd name="connsiteY14" fmla="*/ 236616 h 434295"/>
                <a:gd name="connsiteX15" fmla="*/ 70386 w 434295"/>
                <a:gd name="connsiteY15" fmla="*/ 71884 h 434295"/>
                <a:gd name="connsiteX16" fmla="*/ 235119 w 434295"/>
                <a:gd name="connsiteY16" fmla="*/ 71884 h 434295"/>
                <a:gd name="connsiteX17" fmla="*/ 235119 w 434295"/>
                <a:gd name="connsiteY17" fmla="*/ 236616 h 43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295" h="434295">
                  <a:moveTo>
                    <a:pt x="434295" y="398354"/>
                  </a:moveTo>
                  <a:lnTo>
                    <a:pt x="311495" y="275553"/>
                  </a:lnTo>
                  <a:cubicBezTo>
                    <a:pt x="305504" y="269563"/>
                    <a:pt x="295021" y="269563"/>
                    <a:pt x="286036" y="274056"/>
                  </a:cubicBezTo>
                  <a:lnTo>
                    <a:pt x="265070" y="253089"/>
                  </a:lnTo>
                  <a:cubicBezTo>
                    <a:pt x="317485" y="193186"/>
                    <a:pt x="315987" y="101835"/>
                    <a:pt x="259080" y="44927"/>
                  </a:cubicBezTo>
                  <a:cubicBezTo>
                    <a:pt x="199177" y="-14976"/>
                    <a:pt x="103332" y="-14976"/>
                    <a:pt x="44927" y="44927"/>
                  </a:cubicBezTo>
                  <a:cubicBezTo>
                    <a:pt x="-14976" y="104830"/>
                    <a:pt x="-14976" y="200674"/>
                    <a:pt x="44927" y="259080"/>
                  </a:cubicBezTo>
                  <a:cubicBezTo>
                    <a:pt x="101835" y="315987"/>
                    <a:pt x="193187" y="317485"/>
                    <a:pt x="253089" y="265070"/>
                  </a:cubicBezTo>
                  <a:lnTo>
                    <a:pt x="274055" y="286036"/>
                  </a:lnTo>
                  <a:cubicBezTo>
                    <a:pt x="269563" y="295021"/>
                    <a:pt x="269563" y="305504"/>
                    <a:pt x="275553" y="311495"/>
                  </a:cubicBezTo>
                  <a:lnTo>
                    <a:pt x="398354" y="434295"/>
                  </a:lnTo>
                  <a:cubicBezTo>
                    <a:pt x="405841" y="441783"/>
                    <a:pt x="420817" y="440285"/>
                    <a:pt x="431300" y="429803"/>
                  </a:cubicBezTo>
                  <a:cubicBezTo>
                    <a:pt x="440286" y="420817"/>
                    <a:pt x="441783" y="405841"/>
                    <a:pt x="434295" y="398354"/>
                  </a:cubicBezTo>
                  <a:close/>
                  <a:moveTo>
                    <a:pt x="235119" y="236616"/>
                  </a:moveTo>
                  <a:cubicBezTo>
                    <a:pt x="190192" y="281543"/>
                    <a:pt x="115313" y="281543"/>
                    <a:pt x="70386" y="236616"/>
                  </a:cubicBezTo>
                  <a:cubicBezTo>
                    <a:pt x="25459" y="191689"/>
                    <a:pt x="25459" y="116811"/>
                    <a:pt x="70386" y="71884"/>
                  </a:cubicBezTo>
                  <a:cubicBezTo>
                    <a:pt x="115313" y="26957"/>
                    <a:pt x="190192" y="26957"/>
                    <a:pt x="235119" y="71884"/>
                  </a:cubicBezTo>
                  <a:cubicBezTo>
                    <a:pt x="280046" y="116811"/>
                    <a:pt x="280046" y="190192"/>
                    <a:pt x="235119" y="236616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78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7261018" y="4902177"/>
            <a:ext cx="673906" cy="673906"/>
            <a:chOff x="7626778" y="4902177"/>
            <a:chExt cx="673906" cy="673906"/>
          </a:xfrm>
          <a:solidFill>
            <a:schemeClr val="accent1"/>
          </a:solidFill>
        </p:grpSpPr>
        <p:sp>
          <p:nvSpPr>
            <p:cNvPr id="279" name="Vrije vorm: vorm 278">
              <a:extLst>
                <a:ext uri="{FF2B5EF4-FFF2-40B4-BE49-F238E27FC236}">
                  <a16:creationId xmlns="" xmlns:a16="http://schemas.microsoft.com/office/drawing/2014/main" id="{A500E027-46C1-4E4E-BE7B-B54CF26E4CEC}"/>
                </a:ext>
              </a:extLst>
            </p:cNvPr>
            <p:cNvSpPr/>
            <p:nvPr/>
          </p:nvSpPr>
          <p:spPr>
            <a:xfrm>
              <a:off x="7626778" y="4902177"/>
              <a:ext cx="673906" cy="673906"/>
            </a:xfrm>
            <a:custGeom>
              <a:avLst/>
              <a:gdLst>
                <a:gd name="connsiteX0" fmla="*/ 679897 w 673906"/>
                <a:gd name="connsiteY0" fmla="*/ 339948 h 673906"/>
                <a:gd name="connsiteX1" fmla="*/ 339948 w 673906"/>
                <a:gd name="connsiteY1" fmla="*/ 679897 h 673906"/>
                <a:gd name="connsiteX2" fmla="*/ 0 w 673906"/>
                <a:gd name="connsiteY2" fmla="*/ 339948 h 673906"/>
                <a:gd name="connsiteX3" fmla="*/ 339948 w 673906"/>
                <a:gd name="connsiteY3" fmla="*/ 0 h 673906"/>
                <a:gd name="connsiteX4" fmla="*/ 679897 w 673906"/>
                <a:gd name="connsiteY4" fmla="*/ 339948 h 67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06" h="673906">
                  <a:moveTo>
                    <a:pt x="679897" y="339948"/>
                  </a:moveTo>
                  <a:cubicBezTo>
                    <a:pt x="679897" y="527697"/>
                    <a:pt x="527697" y="679897"/>
                    <a:pt x="339948" y="679897"/>
                  </a:cubicBezTo>
                  <a:cubicBezTo>
                    <a:pt x="152200" y="679897"/>
                    <a:pt x="0" y="527697"/>
                    <a:pt x="0" y="339948"/>
                  </a:cubicBezTo>
                  <a:cubicBezTo>
                    <a:pt x="0" y="152200"/>
                    <a:pt x="152200" y="0"/>
                    <a:pt x="339948" y="0"/>
                  </a:cubicBezTo>
                  <a:cubicBezTo>
                    <a:pt x="527697" y="0"/>
                    <a:pt x="679897" y="152200"/>
                    <a:pt x="679897" y="339948"/>
                  </a:cubicBezTo>
                  <a:close/>
                </a:path>
              </a:pathLst>
            </a:custGeom>
            <a:solidFill>
              <a:srgbClr val="A6A5A5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0" name="Vrije vorm: vorm 279">
              <a:extLst>
                <a:ext uri="{FF2B5EF4-FFF2-40B4-BE49-F238E27FC236}">
                  <a16:creationId xmlns="" xmlns:a16="http://schemas.microsoft.com/office/drawing/2014/main" id="{E12559C2-02BA-4F8B-B978-9FD9A6C0892D}"/>
                </a:ext>
              </a:extLst>
            </p:cNvPr>
            <p:cNvSpPr/>
            <p:nvPr/>
          </p:nvSpPr>
          <p:spPr>
            <a:xfrm>
              <a:off x="7677695" y="4953095"/>
              <a:ext cx="569076" cy="569076"/>
            </a:xfrm>
            <a:custGeom>
              <a:avLst/>
              <a:gdLst>
                <a:gd name="connsiteX0" fmla="*/ 578062 w 569076"/>
                <a:gd name="connsiteY0" fmla="*/ 289031 h 569076"/>
                <a:gd name="connsiteX1" fmla="*/ 289031 w 569076"/>
                <a:gd name="connsiteY1" fmla="*/ 578062 h 569076"/>
                <a:gd name="connsiteX2" fmla="*/ 0 w 569076"/>
                <a:gd name="connsiteY2" fmla="*/ 289031 h 569076"/>
                <a:gd name="connsiteX3" fmla="*/ 289031 w 569076"/>
                <a:gd name="connsiteY3" fmla="*/ 0 h 569076"/>
                <a:gd name="connsiteX4" fmla="*/ 578062 w 569076"/>
                <a:gd name="connsiteY4" fmla="*/ 289031 h 5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076" h="569076">
                  <a:moveTo>
                    <a:pt x="578062" y="289031"/>
                  </a:moveTo>
                  <a:cubicBezTo>
                    <a:pt x="578062" y="448658"/>
                    <a:pt x="448658" y="578062"/>
                    <a:pt x="289031" y="578062"/>
                  </a:cubicBezTo>
                  <a:cubicBezTo>
                    <a:pt x="129404" y="578062"/>
                    <a:pt x="0" y="448658"/>
                    <a:pt x="0" y="289031"/>
                  </a:cubicBezTo>
                  <a:cubicBezTo>
                    <a:pt x="0" y="129404"/>
                    <a:pt x="129403" y="0"/>
                    <a:pt x="289031" y="0"/>
                  </a:cubicBezTo>
                  <a:cubicBezTo>
                    <a:pt x="448658" y="0"/>
                    <a:pt x="578062" y="129403"/>
                    <a:pt x="578062" y="289031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1" name="Vrije vorm: vorm 280">
              <a:extLst>
                <a:ext uri="{FF2B5EF4-FFF2-40B4-BE49-F238E27FC236}">
                  <a16:creationId xmlns="" xmlns:a16="http://schemas.microsoft.com/office/drawing/2014/main" id="{E65DD320-4664-40DA-A388-94E1A5FC8B2F}"/>
                </a:ext>
              </a:extLst>
            </p:cNvPr>
            <p:cNvSpPr/>
            <p:nvPr/>
          </p:nvSpPr>
          <p:spPr>
            <a:xfrm>
              <a:off x="7710641" y="4986041"/>
              <a:ext cx="509174" cy="509174"/>
            </a:xfrm>
            <a:custGeom>
              <a:avLst/>
              <a:gdLst>
                <a:gd name="connsiteX0" fmla="*/ 422315 w 509173"/>
                <a:gd name="connsiteY0" fmla="*/ 256084 h 509173"/>
                <a:gd name="connsiteX1" fmla="*/ 434295 w 509173"/>
                <a:gd name="connsiteY1" fmla="*/ 244104 h 509173"/>
                <a:gd name="connsiteX2" fmla="*/ 512169 w 509173"/>
                <a:gd name="connsiteY2" fmla="*/ 244104 h 509173"/>
                <a:gd name="connsiteX3" fmla="*/ 268065 w 509173"/>
                <a:gd name="connsiteY3" fmla="*/ 0 h 509173"/>
                <a:gd name="connsiteX4" fmla="*/ 268065 w 509173"/>
                <a:gd name="connsiteY4" fmla="*/ 77874 h 509173"/>
                <a:gd name="connsiteX5" fmla="*/ 256084 w 509173"/>
                <a:gd name="connsiteY5" fmla="*/ 89854 h 509173"/>
                <a:gd name="connsiteX6" fmla="*/ 244104 w 509173"/>
                <a:gd name="connsiteY6" fmla="*/ 77874 h 509173"/>
                <a:gd name="connsiteX7" fmla="*/ 244104 w 509173"/>
                <a:gd name="connsiteY7" fmla="*/ 0 h 509173"/>
                <a:gd name="connsiteX8" fmla="*/ 0 w 509173"/>
                <a:gd name="connsiteY8" fmla="*/ 244104 h 509173"/>
                <a:gd name="connsiteX9" fmla="*/ 77874 w 509173"/>
                <a:gd name="connsiteY9" fmla="*/ 244104 h 509173"/>
                <a:gd name="connsiteX10" fmla="*/ 89854 w 509173"/>
                <a:gd name="connsiteY10" fmla="*/ 256084 h 509173"/>
                <a:gd name="connsiteX11" fmla="*/ 77874 w 509173"/>
                <a:gd name="connsiteY11" fmla="*/ 268065 h 509173"/>
                <a:gd name="connsiteX12" fmla="*/ 0 w 509173"/>
                <a:gd name="connsiteY12" fmla="*/ 268065 h 509173"/>
                <a:gd name="connsiteX13" fmla="*/ 244104 w 509173"/>
                <a:gd name="connsiteY13" fmla="*/ 512169 h 509173"/>
                <a:gd name="connsiteX14" fmla="*/ 244104 w 509173"/>
                <a:gd name="connsiteY14" fmla="*/ 434295 h 509173"/>
                <a:gd name="connsiteX15" fmla="*/ 256084 w 509173"/>
                <a:gd name="connsiteY15" fmla="*/ 422315 h 509173"/>
                <a:gd name="connsiteX16" fmla="*/ 268065 w 509173"/>
                <a:gd name="connsiteY16" fmla="*/ 434295 h 509173"/>
                <a:gd name="connsiteX17" fmla="*/ 268065 w 509173"/>
                <a:gd name="connsiteY17" fmla="*/ 512169 h 509173"/>
                <a:gd name="connsiteX18" fmla="*/ 512169 w 509173"/>
                <a:gd name="connsiteY18" fmla="*/ 268065 h 509173"/>
                <a:gd name="connsiteX19" fmla="*/ 434295 w 509173"/>
                <a:gd name="connsiteY19" fmla="*/ 268065 h 509173"/>
                <a:gd name="connsiteX20" fmla="*/ 422315 w 509173"/>
                <a:gd name="connsiteY20" fmla="*/ 256084 h 509173"/>
                <a:gd name="connsiteX21" fmla="*/ 256084 w 509173"/>
                <a:gd name="connsiteY21" fmla="*/ 140772 h 509173"/>
                <a:gd name="connsiteX22" fmla="*/ 315987 w 509173"/>
                <a:gd name="connsiteY22" fmla="*/ 200674 h 509173"/>
                <a:gd name="connsiteX23" fmla="*/ 256084 w 509173"/>
                <a:gd name="connsiteY23" fmla="*/ 260577 h 509173"/>
                <a:gd name="connsiteX24" fmla="*/ 196182 w 509173"/>
                <a:gd name="connsiteY24" fmla="*/ 200674 h 509173"/>
                <a:gd name="connsiteX25" fmla="*/ 256084 w 509173"/>
                <a:gd name="connsiteY25" fmla="*/ 140772 h 509173"/>
                <a:gd name="connsiteX26" fmla="*/ 348934 w 509173"/>
                <a:gd name="connsiteY26" fmla="*/ 371397 h 509173"/>
                <a:gd name="connsiteX27" fmla="*/ 163235 w 509173"/>
                <a:gd name="connsiteY27" fmla="*/ 371397 h 509173"/>
                <a:gd name="connsiteX28" fmla="*/ 163235 w 509173"/>
                <a:gd name="connsiteY28" fmla="*/ 333958 h 509173"/>
                <a:gd name="connsiteX29" fmla="*/ 208162 w 509173"/>
                <a:gd name="connsiteY29" fmla="*/ 289031 h 509173"/>
                <a:gd name="connsiteX30" fmla="*/ 304007 w 509173"/>
                <a:gd name="connsiteY30" fmla="*/ 289031 h 509173"/>
                <a:gd name="connsiteX31" fmla="*/ 348934 w 509173"/>
                <a:gd name="connsiteY31" fmla="*/ 333958 h 509173"/>
                <a:gd name="connsiteX32" fmla="*/ 348934 w 509173"/>
                <a:gd name="connsiteY32" fmla="*/ 371397 h 509173"/>
                <a:gd name="connsiteX33" fmla="*/ 348934 w 509173"/>
                <a:gd name="connsiteY33" fmla="*/ 371397 h 50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173" h="509173">
                  <a:moveTo>
                    <a:pt x="422315" y="256084"/>
                  </a:moveTo>
                  <a:cubicBezTo>
                    <a:pt x="422315" y="248597"/>
                    <a:pt x="428305" y="244104"/>
                    <a:pt x="434295" y="244104"/>
                  </a:cubicBezTo>
                  <a:lnTo>
                    <a:pt x="512169" y="244104"/>
                  </a:lnTo>
                  <a:cubicBezTo>
                    <a:pt x="506179" y="112318"/>
                    <a:pt x="399851" y="7488"/>
                    <a:pt x="268065" y="0"/>
                  </a:cubicBezTo>
                  <a:lnTo>
                    <a:pt x="268065" y="77874"/>
                  </a:lnTo>
                  <a:cubicBezTo>
                    <a:pt x="268065" y="85361"/>
                    <a:pt x="262075" y="89854"/>
                    <a:pt x="256084" y="89854"/>
                  </a:cubicBezTo>
                  <a:cubicBezTo>
                    <a:pt x="250094" y="89854"/>
                    <a:pt x="244104" y="83864"/>
                    <a:pt x="244104" y="77874"/>
                  </a:cubicBezTo>
                  <a:lnTo>
                    <a:pt x="244104" y="0"/>
                  </a:lnTo>
                  <a:cubicBezTo>
                    <a:pt x="112318" y="5990"/>
                    <a:pt x="7488" y="112318"/>
                    <a:pt x="0" y="244104"/>
                  </a:cubicBezTo>
                  <a:lnTo>
                    <a:pt x="77874" y="244104"/>
                  </a:lnTo>
                  <a:cubicBezTo>
                    <a:pt x="85361" y="244104"/>
                    <a:pt x="89854" y="250094"/>
                    <a:pt x="89854" y="256084"/>
                  </a:cubicBezTo>
                  <a:cubicBezTo>
                    <a:pt x="89854" y="263572"/>
                    <a:pt x="83864" y="268065"/>
                    <a:pt x="77874" y="268065"/>
                  </a:cubicBezTo>
                  <a:lnTo>
                    <a:pt x="0" y="268065"/>
                  </a:lnTo>
                  <a:cubicBezTo>
                    <a:pt x="5990" y="399851"/>
                    <a:pt x="112318" y="504681"/>
                    <a:pt x="244104" y="512169"/>
                  </a:cubicBezTo>
                  <a:lnTo>
                    <a:pt x="244104" y="434295"/>
                  </a:lnTo>
                  <a:cubicBezTo>
                    <a:pt x="244104" y="426807"/>
                    <a:pt x="250094" y="422315"/>
                    <a:pt x="256084" y="422315"/>
                  </a:cubicBezTo>
                  <a:cubicBezTo>
                    <a:pt x="263572" y="422315"/>
                    <a:pt x="268065" y="428305"/>
                    <a:pt x="268065" y="434295"/>
                  </a:cubicBezTo>
                  <a:lnTo>
                    <a:pt x="268065" y="512169"/>
                  </a:lnTo>
                  <a:cubicBezTo>
                    <a:pt x="399851" y="506179"/>
                    <a:pt x="504681" y="399851"/>
                    <a:pt x="512169" y="268065"/>
                  </a:cubicBezTo>
                  <a:lnTo>
                    <a:pt x="434295" y="268065"/>
                  </a:lnTo>
                  <a:cubicBezTo>
                    <a:pt x="426807" y="268065"/>
                    <a:pt x="422315" y="262075"/>
                    <a:pt x="422315" y="256084"/>
                  </a:cubicBezTo>
                  <a:close/>
                  <a:moveTo>
                    <a:pt x="256084" y="140772"/>
                  </a:moveTo>
                  <a:cubicBezTo>
                    <a:pt x="289031" y="140772"/>
                    <a:pt x="315987" y="167728"/>
                    <a:pt x="315987" y="200674"/>
                  </a:cubicBezTo>
                  <a:cubicBezTo>
                    <a:pt x="315987" y="233621"/>
                    <a:pt x="289031" y="260577"/>
                    <a:pt x="256084" y="260577"/>
                  </a:cubicBezTo>
                  <a:cubicBezTo>
                    <a:pt x="223138" y="260577"/>
                    <a:pt x="196182" y="233621"/>
                    <a:pt x="196182" y="200674"/>
                  </a:cubicBezTo>
                  <a:cubicBezTo>
                    <a:pt x="196182" y="167728"/>
                    <a:pt x="223138" y="140772"/>
                    <a:pt x="256084" y="140772"/>
                  </a:cubicBezTo>
                  <a:close/>
                  <a:moveTo>
                    <a:pt x="348934" y="371397"/>
                  </a:moveTo>
                  <a:lnTo>
                    <a:pt x="163235" y="371397"/>
                  </a:lnTo>
                  <a:lnTo>
                    <a:pt x="163235" y="333958"/>
                  </a:lnTo>
                  <a:cubicBezTo>
                    <a:pt x="163235" y="308499"/>
                    <a:pt x="184201" y="289031"/>
                    <a:pt x="208162" y="289031"/>
                  </a:cubicBezTo>
                  <a:lnTo>
                    <a:pt x="304007" y="289031"/>
                  </a:lnTo>
                  <a:cubicBezTo>
                    <a:pt x="329465" y="289031"/>
                    <a:pt x="348934" y="309997"/>
                    <a:pt x="348934" y="333958"/>
                  </a:cubicBezTo>
                  <a:lnTo>
                    <a:pt x="348934" y="371397"/>
                  </a:lnTo>
                  <a:lnTo>
                    <a:pt x="348934" y="371397"/>
                  </a:lnTo>
                  <a:close/>
                </a:path>
              </a:pathLst>
            </a:custGeom>
            <a:solidFill>
              <a:srgbClr val="A6A5A5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6320544" y="1893014"/>
            <a:ext cx="628979" cy="628979"/>
            <a:chOff x="6686304" y="1838150"/>
            <a:chExt cx="628979" cy="628979"/>
          </a:xfrm>
          <a:solidFill>
            <a:schemeClr val="accent1"/>
          </a:solidFill>
        </p:grpSpPr>
        <p:sp>
          <p:nvSpPr>
            <p:cNvPr id="283" name="Vrije vorm: vorm 282">
              <a:extLst>
                <a:ext uri="{FF2B5EF4-FFF2-40B4-BE49-F238E27FC236}">
                  <a16:creationId xmlns="" xmlns:a16="http://schemas.microsoft.com/office/drawing/2014/main" id="{CD96310A-E861-43B3-AF48-633BFB7BCC0F}"/>
                </a:ext>
              </a:extLst>
            </p:cNvPr>
            <p:cNvSpPr/>
            <p:nvPr/>
          </p:nvSpPr>
          <p:spPr>
            <a:xfrm>
              <a:off x="6686304" y="183815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5A5A5A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4" name="Vrije vorm: vorm 283">
              <a:extLst>
                <a:ext uri="{FF2B5EF4-FFF2-40B4-BE49-F238E27FC236}">
                  <a16:creationId xmlns="" xmlns:a16="http://schemas.microsoft.com/office/drawing/2014/main" id="{AA0365D3-5E75-4D81-9769-5A3DF5AC33E1}"/>
                </a:ext>
              </a:extLst>
            </p:cNvPr>
            <p:cNvSpPr/>
            <p:nvPr/>
          </p:nvSpPr>
          <p:spPr>
            <a:xfrm>
              <a:off x="6804238" y="1954586"/>
              <a:ext cx="239611" cy="164733"/>
            </a:xfrm>
            <a:custGeom>
              <a:avLst/>
              <a:gdLst>
                <a:gd name="connsiteX0" fmla="*/ 40809 w 239611"/>
                <a:gd name="connsiteY0" fmla="*/ 168102 h 164732"/>
                <a:gd name="connsiteX1" fmla="*/ 82741 w 239611"/>
                <a:gd name="connsiteY1" fmla="*/ 126170 h 164732"/>
                <a:gd name="connsiteX2" fmla="*/ 66268 w 239611"/>
                <a:gd name="connsiteY2" fmla="*/ 109697 h 164732"/>
                <a:gd name="connsiteX3" fmla="*/ 66268 w 239611"/>
                <a:gd name="connsiteY3" fmla="*/ 67765 h 164732"/>
                <a:gd name="connsiteX4" fmla="*/ 108199 w 239611"/>
                <a:gd name="connsiteY4" fmla="*/ 67765 h 164732"/>
                <a:gd name="connsiteX5" fmla="*/ 208537 w 239611"/>
                <a:gd name="connsiteY5" fmla="*/ 168102 h 164732"/>
                <a:gd name="connsiteX6" fmla="*/ 250468 w 239611"/>
                <a:gd name="connsiteY6" fmla="*/ 126170 h 164732"/>
                <a:gd name="connsiteX7" fmla="*/ 150131 w 239611"/>
                <a:gd name="connsiteY7" fmla="*/ 25833 h 164732"/>
                <a:gd name="connsiteX8" fmla="*/ 25833 w 239611"/>
                <a:gd name="connsiteY8" fmla="*/ 25833 h 164732"/>
                <a:gd name="connsiteX9" fmla="*/ 25833 w 239611"/>
                <a:gd name="connsiteY9" fmla="*/ 150131 h 164732"/>
                <a:gd name="connsiteX10" fmla="*/ 40809 w 239611"/>
                <a:gd name="connsiteY10" fmla="*/ 168102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11" h="164732">
                  <a:moveTo>
                    <a:pt x="40809" y="168102"/>
                  </a:moveTo>
                  <a:lnTo>
                    <a:pt x="82741" y="126170"/>
                  </a:lnTo>
                  <a:lnTo>
                    <a:pt x="66268" y="109697"/>
                  </a:lnTo>
                  <a:cubicBezTo>
                    <a:pt x="54287" y="97716"/>
                    <a:pt x="54287" y="79746"/>
                    <a:pt x="66268" y="67765"/>
                  </a:cubicBezTo>
                  <a:cubicBezTo>
                    <a:pt x="78248" y="55784"/>
                    <a:pt x="96219" y="55784"/>
                    <a:pt x="108199" y="67765"/>
                  </a:cubicBezTo>
                  <a:lnTo>
                    <a:pt x="208537" y="168102"/>
                  </a:lnTo>
                  <a:lnTo>
                    <a:pt x="250468" y="126170"/>
                  </a:lnTo>
                  <a:lnTo>
                    <a:pt x="150131" y="25833"/>
                  </a:lnTo>
                  <a:cubicBezTo>
                    <a:pt x="115687" y="-8611"/>
                    <a:pt x="60277" y="-8611"/>
                    <a:pt x="25833" y="25833"/>
                  </a:cubicBezTo>
                  <a:cubicBezTo>
                    <a:pt x="-8611" y="60277"/>
                    <a:pt x="-8611" y="115687"/>
                    <a:pt x="25833" y="150131"/>
                  </a:cubicBezTo>
                  <a:lnTo>
                    <a:pt x="40809" y="168102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5" name="Vrije vorm: vorm 284">
              <a:extLst>
                <a:ext uri="{FF2B5EF4-FFF2-40B4-BE49-F238E27FC236}">
                  <a16:creationId xmlns="" xmlns:a16="http://schemas.microsoft.com/office/drawing/2014/main" id="{91B78C3A-508E-4DFA-AE5B-9B63FDB2F773}"/>
                </a:ext>
              </a:extLst>
            </p:cNvPr>
            <p:cNvSpPr/>
            <p:nvPr/>
          </p:nvSpPr>
          <p:spPr>
            <a:xfrm>
              <a:off x="6957364" y="2194572"/>
              <a:ext cx="239611" cy="164733"/>
            </a:xfrm>
            <a:custGeom>
              <a:avLst/>
              <a:gdLst>
                <a:gd name="connsiteX0" fmla="*/ 209660 w 239611"/>
                <a:gd name="connsiteY0" fmla="*/ 1498 h 164732"/>
                <a:gd name="connsiteX1" fmla="*/ 167728 w 239611"/>
                <a:gd name="connsiteY1" fmla="*/ 43430 h 164732"/>
                <a:gd name="connsiteX2" fmla="*/ 184201 w 239611"/>
                <a:gd name="connsiteY2" fmla="*/ 58405 h 164732"/>
                <a:gd name="connsiteX3" fmla="*/ 184201 w 239611"/>
                <a:gd name="connsiteY3" fmla="*/ 100337 h 164732"/>
                <a:gd name="connsiteX4" fmla="*/ 142269 w 239611"/>
                <a:gd name="connsiteY4" fmla="*/ 100337 h 164732"/>
                <a:gd name="connsiteX5" fmla="*/ 41932 w 239611"/>
                <a:gd name="connsiteY5" fmla="*/ 0 h 164732"/>
                <a:gd name="connsiteX6" fmla="*/ 0 w 239611"/>
                <a:gd name="connsiteY6" fmla="*/ 41932 h 164732"/>
                <a:gd name="connsiteX7" fmla="*/ 100337 w 239611"/>
                <a:gd name="connsiteY7" fmla="*/ 142269 h 164732"/>
                <a:gd name="connsiteX8" fmla="*/ 163235 w 239611"/>
                <a:gd name="connsiteY8" fmla="*/ 167728 h 164732"/>
                <a:gd name="connsiteX9" fmla="*/ 226133 w 239611"/>
                <a:gd name="connsiteY9" fmla="*/ 142269 h 164732"/>
                <a:gd name="connsiteX10" fmla="*/ 226133 w 239611"/>
                <a:gd name="connsiteY10" fmla="*/ 17971 h 164732"/>
                <a:gd name="connsiteX11" fmla="*/ 209660 w 239611"/>
                <a:gd name="connsiteY11" fmla="*/ 1498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9611" h="164732">
                  <a:moveTo>
                    <a:pt x="209660" y="1498"/>
                  </a:moveTo>
                  <a:lnTo>
                    <a:pt x="167728" y="43430"/>
                  </a:lnTo>
                  <a:lnTo>
                    <a:pt x="184201" y="58405"/>
                  </a:lnTo>
                  <a:cubicBezTo>
                    <a:pt x="196182" y="70386"/>
                    <a:pt x="196182" y="88357"/>
                    <a:pt x="184201" y="100337"/>
                  </a:cubicBezTo>
                  <a:cubicBezTo>
                    <a:pt x="172221" y="112318"/>
                    <a:pt x="154250" y="112318"/>
                    <a:pt x="142269" y="100337"/>
                  </a:cubicBezTo>
                  <a:lnTo>
                    <a:pt x="41932" y="0"/>
                  </a:lnTo>
                  <a:lnTo>
                    <a:pt x="0" y="41932"/>
                  </a:lnTo>
                  <a:lnTo>
                    <a:pt x="100337" y="142269"/>
                  </a:lnTo>
                  <a:cubicBezTo>
                    <a:pt x="116810" y="158742"/>
                    <a:pt x="140772" y="167728"/>
                    <a:pt x="163235" y="167728"/>
                  </a:cubicBezTo>
                  <a:cubicBezTo>
                    <a:pt x="185699" y="167728"/>
                    <a:pt x="208162" y="158742"/>
                    <a:pt x="226133" y="142269"/>
                  </a:cubicBezTo>
                  <a:cubicBezTo>
                    <a:pt x="260577" y="107825"/>
                    <a:pt x="260577" y="52415"/>
                    <a:pt x="226133" y="17971"/>
                  </a:cubicBezTo>
                  <a:lnTo>
                    <a:pt x="209660" y="1498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6" name="Vrije vorm: vorm 285">
              <a:extLst>
                <a:ext uri="{FF2B5EF4-FFF2-40B4-BE49-F238E27FC236}">
                  <a16:creationId xmlns="" xmlns:a16="http://schemas.microsoft.com/office/drawing/2014/main" id="{30D83F0B-F3BB-43B9-966D-8C507B4347B2}"/>
                </a:ext>
              </a:extLst>
            </p:cNvPr>
            <p:cNvSpPr/>
            <p:nvPr/>
          </p:nvSpPr>
          <p:spPr>
            <a:xfrm>
              <a:off x="7041228" y="1957581"/>
              <a:ext cx="164733" cy="239611"/>
            </a:xfrm>
            <a:custGeom>
              <a:avLst/>
              <a:gdLst>
                <a:gd name="connsiteX0" fmla="*/ 58405 w 164732"/>
                <a:gd name="connsiteY0" fmla="*/ 66267 h 239611"/>
                <a:gd name="connsiteX1" fmla="*/ 100337 w 164732"/>
                <a:gd name="connsiteY1" fmla="*/ 66267 h 239611"/>
                <a:gd name="connsiteX2" fmla="*/ 100337 w 164732"/>
                <a:gd name="connsiteY2" fmla="*/ 108199 h 239611"/>
                <a:gd name="connsiteX3" fmla="*/ 0 w 164732"/>
                <a:gd name="connsiteY3" fmla="*/ 208537 h 239611"/>
                <a:gd name="connsiteX4" fmla="*/ 41932 w 164732"/>
                <a:gd name="connsiteY4" fmla="*/ 250469 h 239611"/>
                <a:gd name="connsiteX5" fmla="*/ 142269 w 164732"/>
                <a:gd name="connsiteY5" fmla="*/ 150131 h 239611"/>
                <a:gd name="connsiteX6" fmla="*/ 142269 w 164732"/>
                <a:gd name="connsiteY6" fmla="*/ 25833 h 239611"/>
                <a:gd name="connsiteX7" fmla="*/ 17971 w 164732"/>
                <a:gd name="connsiteY7" fmla="*/ 25833 h 239611"/>
                <a:gd name="connsiteX8" fmla="*/ 5990 w 164732"/>
                <a:gd name="connsiteY8" fmla="*/ 37814 h 239611"/>
                <a:gd name="connsiteX9" fmla="*/ 47922 w 164732"/>
                <a:gd name="connsiteY9" fmla="*/ 79746 h 239611"/>
                <a:gd name="connsiteX10" fmla="*/ 58405 w 164732"/>
                <a:gd name="connsiteY10" fmla="*/ 66267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732" h="239611">
                  <a:moveTo>
                    <a:pt x="58405" y="66267"/>
                  </a:moveTo>
                  <a:cubicBezTo>
                    <a:pt x="70386" y="54287"/>
                    <a:pt x="88357" y="54287"/>
                    <a:pt x="100337" y="66267"/>
                  </a:cubicBezTo>
                  <a:cubicBezTo>
                    <a:pt x="112318" y="78248"/>
                    <a:pt x="112318" y="96219"/>
                    <a:pt x="100337" y="108199"/>
                  </a:cubicBezTo>
                  <a:lnTo>
                    <a:pt x="0" y="208537"/>
                  </a:lnTo>
                  <a:lnTo>
                    <a:pt x="41932" y="250469"/>
                  </a:lnTo>
                  <a:lnTo>
                    <a:pt x="142269" y="150131"/>
                  </a:lnTo>
                  <a:cubicBezTo>
                    <a:pt x="176713" y="115687"/>
                    <a:pt x="176713" y="60277"/>
                    <a:pt x="142269" y="25833"/>
                  </a:cubicBezTo>
                  <a:cubicBezTo>
                    <a:pt x="107825" y="-8611"/>
                    <a:pt x="52415" y="-8611"/>
                    <a:pt x="17971" y="25833"/>
                  </a:cubicBezTo>
                  <a:lnTo>
                    <a:pt x="5990" y="37814"/>
                  </a:lnTo>
                  <a:lnTo>
                    <a:pt x="47922" y="79746"/>
                  </a:lnTo>
                  <a:lnTo>
                    <a:pt x="58405" y="66267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87" name="Vrije vorm: vorm 286">
              <a:extLst>
                <a:ext uri="{FF2B5EF4-FFF2-40B4-BE49-F238E27FC236}">
                  <a16:creationId xmlns="" xmlns:a16="http://schemas.microsoft.com/office/drawing/2014/main" id="{82A21362-C554-4BD5-B4F2-B1C96C701BC4}"/>
                </a:ext>
              </a:extLst>
            </p:cNvPr>
            <p:cNvSpPr/>
            <p:nvPr/>
          </p:nvSpPr>
          <p:spPr>
            <a:xfrm>
              <a:off x="6802740" y="2110708"/>
              <a:ext cx="164733" cy="239611"/>
            </a:xfrm>
            <a:custGeom>
              <a:avLst/>
              <a:gdLst>
                <a:gd name="connsiteX0" fmla="*/ 109697 w 164732"/>
                <a:gd name="connsiteY0" fmla="*/ 184201 h 239611"/>
                <a:gd name="connsiteX1" fmla="*/ 67765 w 164732"/>
                <a:gd name="connsiteY1" fmla="*/ 184201 h 239611"/>
                <a:gd name="connsiteX2" fmla="*/ 67765 w 164732"/>
                <a:gd name="connsiteY2" fmla="*/ 142269 h 239611"/>
                <a:gd name="connsiteX3" fmla="*/ 168102 w 164732"/>
                <a:gd name="connsiteY3" fmla="*/ 41932 h 239611"/>
                <a:gd name="connsiteX4" fmla="*/ 126170 w 164732"/>
                <a:gd name="connsiteY4" fmla="*/ 0 h 239611"/>
                <a:gd name="connsiteX5" fmla="*/ 25833 w 164732"/>
                <a:gd name="connsiteY5" fmla="*/ 100337 h 239611"/>
                <a:gd name="connsiteX6" fmla="*/ 25833 w 164732"/>
                <a:gd name="connsiteY6" fmla="*/ 224635 h 239611"/>
                <a:gd name="connsiteX7" fmla="*/ 88731 w 164732"/>
                <a:gd name="connsiteY7" fmla="*/ 250094 h 239611"/>
                <a:gd name="connsiteX8" fmla="*/ 151629 w 164732"/>
                <a:gd name="connsiteY8" fmla="*/ 224635 h 239611"/>
                <a:gd name="connsiteX9" fmla="*/ 168102 w 164732"/>
                <a:gd name="connsiteY9" fmla="*/ 208162 h 239611"/>
                <a:gd name="connsiteX10" fmla="*/ 126170 w 164732"/>
                <a:gd name="connsiteY10" fmla="*/ 166230 h 239611"/>
                <a:gd name="connsiteX11" fmla="*/ 109697 w 164732"/>
                <a:gd name="connsiteY11" fmla="*/ 184201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732" h="239611">
                  <a:moveTo>
                    <a:pt x="109697" y="184201"/>
                  </a:moveTo>
                  <a:cubicBezTo>
                    <a:pt x="97716" y="196182"/>
                    <a:pt x="79745" y="196182"/>
                    <a:pt x="67765" y="184201"/>
                  </a:cubicBezTo>
                  <a:cubicBezTo>
                    <a:pt x="55785" y="172221"/>
                    <a:pt x="55785" y="154250"/>
                    <a:pt x="67765" y="142269"/>
                  </a:cubicBezTo>
                  <a:lnTo>
                    <a:pt x="168102" y="41932"/>
                  </a:lnTo>
                  <a:lnTo>
                    <a:pt x="126170" y="0"/>
                  </a:lnTo>
                  <a:lnTo>
                    <a:pt x="25833" y="100337"/>
                  </a:lnTo>
                  <a:cubicBezTo>
                    <a:pt x="-8611" y="134781"/>
                    <a:pt x="-8611" y="190191"/>
                    <a:pt x="25833" y="224635"/>
                  </a:cubicBezTo>
                  <a:cubicBezTo>
                    <a:pt x="42306" y="241109"/>
                    <a:pt x="66267" y="250094"/>
                    <a:pt x="88731" y="250094"/>
                  </a:cubicBezTo>
                  <a:cubicBezTo>
                    <a:pt x="111195" y="250094"/>
                    <a:pt x="133658" y="241109"/>
                    <a:pt x="151629" y="224635"/>
                  </a:cubicBezTo>
                  <a:lnTo>
                    <a:pt x="168102" y="208162"/>
                  </a:lnTo>
                  <a:lnTo>
                    <a:pt x="126170" y="166230"/>
                  </a:lnTo>
                  <a:lnTo>
                    <a:pt x="109697" y="184201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94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6316051" y="2949276"/>
            <a:ext cx="628979" cy="628979"/>
            <a:chOff x="6681811" y="2866980"/>
            <a:chExt cx="628979" cy="628979"/>
          </a:xfrm>
          <a:solidFill>
            <a:schemeClr val="accent1"/>
          </a:solidFill>
        </p:grpSpPr>
        <p:sp>
          <p:nvSpPr>
            <p:cNvPr id="295" name="Vrije vorm: vorm 294">
              <a:extLst>
                <a:ext uri="{FF2B5EF4-FFF2-40B4-BE49-F238E27FC236}">
                  <a16:creationId xmlns="" xmlns:a16="http://schemas.microsoft.com/office/drawing/2014/main" id="{A3FFF301-5F3D-4F5E-8FBA-29574FC43ACA}"/>
                </a:ext>
              </a:extLst>
            </p:cNvPr>
            <p:cNvSpPr/>
            <p:nvPr/>
          </p:nvSpPr>
          <p:spPr>
            <a:xfrm>
              <a:off x="6681811" y="286698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5A5A5A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96" name="Vrije vorm: vorm 295">
              <a:extLst>
                <a:ext uri="{FF2B5EF4-FFF2-40B4-BE49-F238E27FC236}">
                  <a16:creationId xmlns="" xmlns:a16="http://schemas.microsoft.com/office/drawing/2014/main" id="{42A49D59-EBD6-4BC1-98A5-A350BD92E848}"/>
                </a:ext>
              </a:extLst>
            </p:cNvPr>
            <p:cNvSpPr/>
            <p:nvPr/>
          </p:nvSpPr>
          <p:spPr>
            <a:xfrm>
              <a:off x="6833066" y="3019732"/>
              <a:ext cx="344441" cy="254587"/>
            </a:xfrm>
            <a:custGeom>
              <a:avLst/>
              <a:gdLst>
                <a:gd name="connsiteX0" fmla="*/ 0 w 344440"/>
                <a:gd name="connsiteY0" fmla="*/ 0 h 254586"/>
                <a:gd name="connsiteX1" fmla="*/ 347436 w 344440"/>
                <a:gd name="connsiteY1" fmla="*/ 0 h 254586"/>
                <a:gd name="connsiteX2" fmla="*/ 347436 w 344440"/>
                <a:gd name="connsiteY2" fmla="*/ 266567 h 254586"/>
                <a:gd name="connsiteX3" fmla="*/ 0 w 344440"/>
                <a:gd name="connsiteY3" fmla="*/ 266567 h 2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440" h="254586">
                  <a:moveTo>
                    <a:pt x="0" y="0"/>
                  </a:moveTo>
                  <a:lnTo>
                    <a:pt x="347436" y="0"/>
                  </a:lnTo>
                  <a:lnTo>
                    <a:pt x="347436" y="266567"/>
                  </a:lnTo>
                  <a:lnTo>
                    <a:pt x="0" y="266567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prstClr val="black"/>
                </a:solidFill>
              </a:endParaRPr>
            </a:p>
          </p:txBody>
        </p:sp>
        <p:sp>
          <p:nvSpPr>
            <p:cNvPr id="297" name="Vrije vorm: vorm 296">
              <a:extLst>
                <a:ext uri="{FF2B5EF4-FFF2-40B4-BE49-F238E27FC236}">
                  <a16:creationId xmlns="" xmlns:a16="http://schemas.microsoft.com/office/drawing/2014/main" id="{B058FD7B-CE80-4ACF-B82F-790B75DB000F}"/>
                </a:ext>
              </a:extLst>
            </p:cNvPr>
            <p:cNvSpPr/>
            <p:nvPr/>
          </p:nvSpPr>
          <p:spPr>
            <a:xfrm>
              <a:off x="6831568" y="3091616"/>
              <a:ext cx="299514" cy="134781"/>
            </a:xfrm>
            <a:custGeom>
              <a:avLst/>
              <a:gdLst>
                <a:gd name="connsiteX0" fmla="*/ 0 w 299513"/>
                <a:gd name="connsiteY0" fmla="*/ 46425 h 134781"/>
                <a:gd name="connsiteX1" fmla="*/ 68888 w 299513"/>
                <a:gd name="connsiteY1" fmla="*/ 92849 h 134781"/>
                <a:gd name="connsiteX2" fmla="*/ 82366 w 299513"/>
                <a:gd name="connsiteY2" fmla="*/ 92849 h 134781"/>
                <a:gd name="connsiteX3" fmla="*/ 118308 w 299513"/>
                <a:gd name="connsiteY3" fmla="*/ 68888 h 134781"/>
                <a:gd name="connsiteX4" fmla="*/ 133284 w 299513"/>
                <a:gd name="connsiteY4" fmla="*/ 71883 h 134781"/>
                <a:gd name="connsiteX5" fmla="*/ 178211 w 299513"/>
                <a:gd name="connsiteY5" fmla="*/ 133284 h 134781"/>
                <a:gd name="connsiteX6" fmla="*/ 196182 w 299513"/>
                <a:gd name="connsiteY6" fmla="*/ 133284 h 134781"/>
                <a:gd name="connsiteX7" fmla="*/ 299514 w 299513"/>
                <a:gd name="connsiteY7" fmla="*/ 0 h 1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513" h="134781">
                  <a:moveTo>
                    <a:pt x="0" y="46425"/>
                  </a:moveTo>
                  <a:lnTo>
                    <a:pt x="68888" y="92849"/>
                  </a:lnTo>
                  <a:cubicBezTo>
                    <a:pt x="73381" y="95844"/>
                    <a:pt x="77874" y="95844"/>
                    <a:pt x="82366" y="92849"/>
                  </a:cubicBezTo>
                  <a:lnTo>
                    <a:pt x="118308" y="68888"/>
                  </a:lnTo>
                  <a:cubicBezTo>
                    <a:pt x="122801" y="65893"/>
                    <a:pt x="130289" y="65893"/>
                    <a:pt x="133284" y="71883"/>
                  </a:cubicBezTo>
                  <a:lnTo>
                    <a:pt x="178211" y="133284"/>
                  </a:lnTo>
                  <a:cubicBezTo>
                    <a:pt x="182703" y="139274"/>
                    <a:pt x="191689" y="139274"/>
                    <a:pt x="196182" y="133284"/>
                  </a:cubicBezTo>
                  <a:lnTo>
                    <a:pt x="299514" y="0"/>
                  </a:lnTo>
                </a:path>
              </a:pathLst>
            </a:custGeom>
            <a:noFill/>
            <a:ln w="14973" cap="rnd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298" name="Vrije vorm: vorm 297">
              <a:extLst>
                <a:ext uri="{FF2B5EF4-FFF2-40B4-BE49-F238E27FC236}">
                  <a16:creationId xmlns="" xmlns:a16="http://schemas.microsoft.com/office/drawing/2014/main" id="{33937DDA-BD5A-4E61-80D0-11ED93A586BF}"/>
                </a:ext>
              </a:extLst>
            </p:cNvPr>
            <p:cNvSpPr/>
            <p:nvPr/>
          </p:nvSpPr>
          <p:spPr>
            <a:xfrm>
              <a:off x="6819588" y="3007752"/>
              <a:ext cx="359417" cy="359417"/>
            </a:xfrm>
            <a:custGeom>
              <a:avLst/>
              <a:gdLst>
                <a:gd name="connsiteX0" fmla="*/ 366905 w 359416"/>
                <a:gd name="connsiteY0" fmla="*/ 0 h 359416"/>
                <a:gd name="connsiteX1" fmla="*/ 5990 w 359416"/>
                <a:gd name="connsiteY1" fmla="*/ 0 h 359416"/>
                <a:gd name="connsiteX2" fmla="*/ 0 w 359416"/>
                <a:gd name="connsiteY2" fmla="*/ 5990 h 359416"/>
                <a:gd name="connsiteX3" fmla="*/ 0 w 359416"/>
                <a:gd name="connsiteY3" fmla="*/ 286036 h 359416"/>
                <a:gd name="connsiteX4" fmla="*/ 5990 w 359416"/>
                <a:gd name="connsiteY4" fmla="*/ 292026 h 359416"/>
                <a:gd name="connsiteX5" fmla="*/ 115313 w 359416"/>
                <a:gd name="connsiteY5" fmla="*/ 292026 h 359416"/>
                <a:gd name="connsiteX6" fmla="*/ 92849 w 359416"/>
                <a:gd name="connsiteY6" fmla="*/ 365407 h 359416"/>
                <a:gd name="connsiteX7" fmla="*/ 97342 w 359416"/>
                <a:gd name="connsiteY7" fmla="*/ 372895 h 359416"/>
                <a:gd name="connsiteX8" fmla="*/ 104830 w 359416"/>
                <a:gd name="connsiteY8" fmla="*/ 368402 h 359416"/>
                <a:gd name="connsiteX9" fmla="*/ 116810 w 359416"/>
                <a:gd name="connsiteY9" fmla="*/ 329465 h 359416"/>
                <a:gd name="connsiteX10" fmla="*/ 254587 w 359416"/>
                <a:gd name="connsiteY10" fmla="*/ 329465 h 359416"/>
                <a:gd name="connsiteX11" fmla="*/ 266567 w 359416"/>
                <a:gd name="connsiteY11" fmla="*/ 368402 h 359416"/>
                <a:gd name="connsiteX12" fmla="*/ 274055 w 359416"/>
                <a:gd name="connsiteY12" fmla="*/ 372895 h 359416"/>
                <a:gd name="connsiteX13" fmla="*/ 278548 w 359416"/>
                <a:gd name="connsiteY13" fmla="*/ 365407 h 359416"/>
                <a:gd name="connsiteX14" fmla="*/ 256084 w 359416"/>
                <a:gd name="connsiteY14" fmla="*/ 292026 h 359416"/>
                <a:gd name="connsiteX15" fmla="*/ 365407 w 359416"/>
                <a:gd name="connsiteY15" fmla="*/ 292026 h 359416"/>
                <a:gd name="connsiteX16" fmla="*/ 371397 w 359416"/>
                <a:gd name="connsiteY16" fmla="*/ 286036 h 359416"/>
                <a:gd name="connsiteX17" fmla="*/ 371397 w 359416"/>
                <a:gd name="connsiteY17" fmla="*/ 5990 h 359416"/>
                <a:gd name="connsiteX18" fmla="*/ 366905 w 359416"/>
                <a:gd name="connsiteY18" fmla="*/ 0 h 359416"/>
                <a:gd name="connsiteX19" fmla="*/ 121303 w 359416"/>
                <a:gd name="connsiteY19" fmla="*/ 315987 h 359416"/>
                <a:gd name="connsiteX20" fmla="*/ 128791 w 359416"/>
                <a:gd name="connsiteY20" fmla="*/ 290529 h 359416"/>
                <a:gd name="connsiteX21" fmla="*/ 244104 w 359416"/>
                <a:gd name="connsiteY21" fmla="*/ 290529 h 359416"/>
                <a:gd name="connsiteX22" fmla="*/ 251592 w 359416"/>
                <a:gd name="connsiteY22" fmla="*/ 315987 h 359416"/>
                <a:gd name="connsiteX23" fmla="*/ 121303 w 359416"/>
                <a:gd name="connsiteY23" fmla="*/ 315987 h 359416"/>
                <a:gd name="connsiteX24" fmla="*/ 360914 w 359416"/>
                <a:gd name="connsiteY24" fmla="*/ 280046 h 359416"/>
                <a:gd name="connsiteX25" fmla="*/ 13478 w 359416"/>
                <a:gd name="connsiteY25" fmla="*/ 280046 h 359416"/>
                <a:gd name="connsiteX26" fmla="*/ 13478 w 359416"/>
                <a:gd name="connsiteY26" fmla="*/ 11981 h 359416"/>
                <a:gd name="connsiteX27" fmla="*/ 360914 w 359416"/>
                <a:gd name="connsiteY27" fmla="*/ 11981 h 359416"/>
                <a:gd name="connsiteX28" fmla="*/ 360914 w 359416"/>
                <a:gd name="connsiteY28" fmla="*/ 280046 h 3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9416" h="359416">
                  <a:moveTo>
                    <a:pt x="366905" y="0"/>
                  </a:moveTo>
                  <a:lnTo>
                    <a:pt x="5990" y="0"/>
                  </a:lnTo>
                  <a:cubicBezTo>
                    <a:pt x="2995" y="0"/>
                    <a:pt x="0" y="2995"/>
                    <a:pt x="0" y="5990"/>
                  </a:cubicBezTo>
                  <a:lnTo>
                    <a:pt x="0" y="286036"/>
                  </a:lnTo>
                  <a:cubicBezTo>
                    <a:pt x="0" y="289031"/>
                    <a:pt x="2995" y="292026"/>
                    <a:pt x="5990" y="292026"/>
                  </a:cubicBezTo>
                  <a:lnTo>
                    <a:pt x="115313" y="292026"/>
                  </a:lnTo>
                  <a:lnTo>
                    <a:pt x="92849" y="365407"/>
                  </a:lnTo>
                  <a:cubicBezTo>
                    <a:pt x="91352" y="368402"/>
                    <a:pt x="94347" y="372895"/>
                    <a:pt x="97342" y="372895"/>
                  </a:cubicBezTo>
                  <a:cubicBezTo>
                    <a:pt x="100337" y="372895"/>
                    <a:pt x="104830" y="371397"/>
                    <a:pt x="104830" y="368402"/>
                  </a:cubicBezTo>
                  <a:lnTo>
                    <a:pt x="116810" y="329465"/>
                  </a:lnTo>
                  <a:lnTo>
                    <a:pt x="254587" y="329465"/>
                  </a:lnTo>
                  <a:lnTo>
                    <a:pt x="266567" y="368402"/>
                  </a:lnTo>
                  <a:cubicBezTo>
                    <a:pt x="268065" y="371397"/>
                    <a:pt x="271060" y="372895"/>
                    <a:pt x="274055" y="372895"/>
                  </a:cubicBezTo>
                  <a:cubicBezTo>
                    <a:pt x="277050" y="371397"/>
                    <a:pt x="278548" y="368402"/>
                    <a:pt x="278548" y="365407"/>
                  </a:cubicBezTo>
                  <a:lnTo>
                    <a:pt x="256084" y="292026"/>
                  </a:lnTo>
                  <a:lnTo>
                    <a:pt x="365407" y="292026"/>
                  </a:lnTo>
                  <a:cubicBezTo>
                    <a:pt x="368402" y="292026"/>
                    <a:pt x="371397" y="289031"/>
                    <a:pt x="371397" y="286036"/>
                  </a:cubicBezTo>
                  <a:lnTo>
                    <a:pt x="371397" y="5990"/>
                  </a:lnTo>
                  <a:cubicBezTo>
                    <a:pt x="372895" y="2995"/>
                    <a:pt x="369900" y="0"/>
                    <a:pt x="366905" y="0"/>
                  </a:cubicBezTo>
                  <a:close/>
                  <a:moveTo>
                    <a:pt x="121303" y="315987"/>
                  </a:moveTo>
                  <a:lnTo>
                    <a:pt x="128791" y="290529"/>
                  </a:lnTo>
                  <a:lnTo>
                    <a:pt x="244104" y="290529"/>
                  </a:lnTo>
                  <a:lnTo>
                    <a:pt x="251592" y="315987"/>
                  </a:lnTo>
                  <a:lnTo>
                    <a:pt x="121303" y="315987"/>
                  </a:lnTo>
                  <a:close/>
                  <a:moveTo>
                    <a:pt x="360914" y="280046"/>
                  </a:moveTo>
                  <a:lnTo>
                    <a:pt x="13478" y="280046"/>
                  </a:lnTo>
                  <a:lnTo>
                    <a:pt x="13478" y="11981"/>
                  </a:lnTo>
                  <a:lnTo>
                    <a:pt x="360914" y="11981"/>
                  </a:lnTo>
                  <a:lnTo>
                    <a:pt x="360914" y="280046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299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6325037" y="5875510"/>
            <a:ext cx="628979" cy="643955"/>
            <a:chOff x="6690797" y="5966950"/>
            <a:chExt cx="628979" cy="643955"/>
          </a:xfrm>
          <a:solidFill>
            <a:schemeClr val="accent1"/>
          </a:solidFill>
        </p:grpSpPr>
        <p:sp>
          <p:nvSpPr>
            <p:cNvPr id="300" name="Vrije vorm: vorm 299">
              <a:extLst>
                <a:ext uri="{FF2B5EF4-FFF2-40B4-BE49-F238E27FC236}">
                  <a16:creationId xmlns="" xmlns:a16="http://schemas.microsoft.com/office/drawing/2014/main" id="{C70400CA-BE4B-4D52-A308-B40DEF0CCD22}"/>
                </a:ext>
              </a:extLst>
            </p:cNvPr>
            <p:cNvSpPr/>
            <p:nvPr/>
          </p:nvSpPr>
          <p:spPr>
            <a:xfrm>
              <a:off x="6690797" y="5966950"/>
              <a:ext cx="628979" cy="643955"/>
            </a:xfrm>
            <a:custGeom>
              <a:avLst/>
              <a:gdLst>
                <a:gd name="connsiteX0" fmla="*/ 0 w 628979"/>
                <a:gd name="connsiteY0" fmla="*/ 321977 h 643954"/>
                <a:gd name="connsiteX1" fmla="*/ 317485 w 628979"/>
                <a:gd name="connsiteY1" fmla="*/ 0 h 643954"/>
                <a:gd name="connsiteX2" fmla="*/ 634969 w 628979"/>
                <a:gd name="connsiteY2" fmla="*/ 321977 h 643954"/>
                <a:gd name="connsiteX3" fmla="*/ 317485 w 628979"/>
                <a:gd name="connsiteY3" fmla="*/ 643955 h 643954"/>
                <a:gd name="connsiteX4" fmla="*/ 0 w 628979"/>
                <a:gd name="connsiteY4" fmla="*/ 321977 h 643954"/>
                <a:gd name="connsiteX5" fmla="*/ 0 w 628979"/>
                <a:gd name="connsiteY5" fmla="*/ 321977 h 64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979" h="643954">
                  <a:moveTo>
                    <a:pt x="0" y="321977"/>
                  </a:moveTo>
                  <a:cubicBezTo>
                    <a:pt x="0" y="143766"/>
                    <a:pt x="142269" y="0"/>
                    <a:pt x="317485" y="0"/>
                  </a:cubicBezTo>
                  <a:cubicBezTo>
                    <a:pt x="492700" y="0"/>
                    <a:pt x="634969" y="143766"/>
                    <a:pt x="634969" y="321977"/>
                  </a:cubicBezTo>
                  <a:cubicBezTo>
                    <a:pt x="634969" y="500188"/>
                    <a:pt x="492700" y="643955"/>
                    <a:pt x="317485" y="643955"/>
                  </a:cubicBezTo>
                  <a:cubicBezTo>
                    <a:pt x="142269" y="643955"/>
                    <a:pt x="0" y="498691"/>
                    <a:pt x="0" y="321977"/>
                  </a:cubicBezTo>
                  <a:lnTo>
                    <a:pt x="0" y="321977"/>
                  </a:lnTo>
                  <a:close/>
                </a:path>
              </a:pathLst>
            </a:custGeom>
            <a:solidFill>
              <a:srgbClr val="5A5A5A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1" name="Vrije vorm: vorm 300">
              <a:extLst>
                <a:ext uri="{FF2B5EF4-FFF2-40B4-BE49-F238E27FC236}">
                  <a16:creationId xmlns="" xmlns:a16="http://schemas.microsoft.com/office/drawing/2014/main" id="{F6B66E2D-910E-4FEB-975E-4F22C14F7937}"/>
                </a:ext>
              </a:extLst>
            </p:cNvPr>
            <p:cNvSpPr/>
            <p:nvPr/>
          </p:nvSpPr>
          <p:spPr>
            <a:xfrm>
              <a:off x="6882486" y="6125692"/>
              <a:ext cx="104830" cy="104830"/>
            </a:xfrm>
            <a:custGeom>
              <a:avLst/>
              <a:gdLst>
                <a:gd name="connsiteX0" fmla="*/ 104830 w 104829"/>
                <a:gd name="connsiteY0" fmla="*/ 52415 h 104829"/>
                <a:gd name="connsiteX1" fmla="*/ 52415 w 104829"/>
                <a:gd name="connsiteY1" fmla="*/ 104830 h 104829"/>
                <a:gd name="connsiteX2" fmla="*/ 0 w 104829"/>
                <a:gd name="connsiteY2" fmla="*/ 52415 h 104829"/>
                <a:gd name="connsiteX3" fmla="*/ 52415 w 104829"/>
                <a:gd name="connsiteY3" fmla="*/ 0 h 104829"/>
                <a:gd name="connsiteX4" fmla="*/ 104830 w 104829"/>
                <a:gd name="connsiteY4" fmla="*/ 52415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29" h="104829">
                  <a:moveTo>
                    <a:pt x="104830" y="52415"/>
                  </a:moveTo>
                  <a:cubicBezTo>
                    <a:pt x="104830" y="81363"/>
                    <a:pt x="81363" y="104830"/>
                    <a:pt x="52415" y="104830"/>
                  </a:cubicBezTo>
                  <a:cubicBezTo>
                    <a:pt x="23467" y="104830"/>
                    <a:pt x="0" y="81363"/>
                    <a:pt x="0" y="52415"/>
                  </a:cubicBezTo>
                  <a:cubicBezTo>
                    <a:pt x="0" y="23467"/>
                    <a:pt x="23467" y="0"/>
                    <a:pt x="52415" y="0"/>
                  </a:cubicBezTo>
                  <a:cubicBezTo>
                    <a:pt x="81363" y="0"/>
                    <a:pt x="104830" y="23467"/>
                    <a:pt x="104830" y="52415"/>
                  </a:cubicBezTo>
                  <a:close/>
                </a:path>
              </a:pathLst>
            </a:custGeom>
            <a:solidFill>
              <a:srgbClr val="FFFFFF"/>
            </a:solidFill>
            <a:ln w="13677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2" name="Vrije vorm: vorm 301">
              <a:extLst>
                <a:ext uri="{FF2B5EF4-FFF2-40B4-BE49-F238E27FC236}">
                  <a16:creationId xmlns="" xmlns:a16="http://schemas.microsoft.com/office/drawing/2014/main" id="{41BC5A89-E359-4108-9504-E0E52AC1AC1A}"/>
                </a:ext>
              </a:extLst>
            </p:cNvPr>
            <p:cNvSpPr/>
            <p:nvPr/>
          </p:nvSpPr>
          <p:spPr>
            <a:xfrm>
              <a:off x="6867510" y="6242502"/>
              <a:ext cx="134781" cy="104830"/>
            </a:xfrm>
            <a:custGeom>
              <a:avLst/>
              <a:gdLst>
                <a:gd name="connsiteX0" fmla="*/ 95845 w 134781"/>
                <a:gd name="connsiteY0" fmla="*/ 0 h 104829"/>
                <a:gd name="connsiteX1" fmla="*/ 38937 w 134781"/>
                <a:gd name="connsiteY1" fmla="*/ 0 h 104829"/>
                <a:gd name="connsiteX2" fmla="*/ 0 w 134781"/>
                <a:gd name="connsiteY2" fmla="*/ 20966 h 104829"/>
                <a:gd name="connsiteX3" fmla="*/ 0 w 134781"/>
                <a:gd name="connsiteY3" fmla="*/ 92849 h 104829"/>
                <a:gd name="connsiteX4" fmla="*/ 38937 w 134781"/>
                <a:gd name="connsiteY4" fmla="*/ 113815 h 104829"/>
                <a:gd name="connsiteX5" fmla="*/ 95845 w 134781"/>
                <a:gd name="connsiteY5" fmla="*/ 113815 h 104829"/>
                <a:gd name="connsiteX6" fmla="*/ 134781 w 134781"/>
                <a:gd name="connsiteY6" fmla="*/ 92849 h 104829"/>
                <a:gd name="connsiteX7" fmla="*/ 134781 w 134781"/>
                <a:gd name="connsiteY7" fmla="*/ 20966 h 104829"/>
                <a:gd name="connsiteX8" fmla="*/ 95845 w 134781"/>
                <a:gd name="connsiteY8" fmla="*/ 0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781" h="104829">
                  <a:moveTo>
                    <a:pt x="95845" y="0"/>
                  </a:moveTo>
                  <a:lnTo>
                    <a:pt x="38937" y="0"/>
                  </a:lnTo>
                  <a:cubicBezTo>
                    <a:pt x="16473" y="0"/>
                    <a:pt x="0" y="8986"/>
                    <a:pt x="0" y="20966"/>
                  </a:cubicBezTo>
                  <a:lnTo>
                    <a:pt x="0" y="92849"/>
                  </a:lnTo>
                  <a:cubicBezTo>
                    <a:pt x="0" y="104830"/>
                    <a:pt x="17971" y="113815"/>
                    <a:pt x="38937" y="113815"/>
                  </a:cubicBezTo>
                  <a:lnTo>
                    <a:pt x="95845" y="113815"/>
                  </a:lnTo>
                  <a:cubicBezTo>
                    <a:pt x="118308" y="113815"/>
                    <a:pt x="134781" y="104830"/>
                    <a:pt x="134781" y="92849"/>
                  </a:cubicBezTo>
                  <a:lnTo>
                    <a:pt x="134781" y="20966"/>
                  </a:lnTo>
                  <a:cubicBezTo>
                    <a:pt x="134781" y="10483"/>
                    <a:pt x="116810" y="0"/>
                    <a:pt x="95845" y="0"/>
                  </a:cubicBezTo>
                  <a:close/>
                </a:path>
              </a:pathLst>
            </a:custGeom>
            <a:solidFill>
              <a:srgbClr val="FFFFFF"/>
            </a:solidFill>
            <a:ln w="10922" cap="flat">
              <a:solidFill>
                <a:srgbClr val="5A5A5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3" name="Vrije vorm: vorm 302">
              <a:extLst>
                <a:ext uri="{FF2B5EF4-FFF2-40B4-BE49-F238E27FC236}">
                  <a16:creationId xmlns="" xmlns:a16="http://schemas.microsoft.com/office/drawing/2014/main" id="{FBB3BDB0-4A9C-484F-B83D-54018B934076}"/>
                </a:ext>
              </a:extLst>
            </p:cNvPr>
            <p:cNvSpPr/>
            <p:nvPr/>
          </p:nvSpPr>
          <p:spPr>
            <a:xfrm>
              <a:off x="6786641" y="6067286"/>
              <a:ext cx="434295" cy="434295"/>
            </a:xfrm>
            <a:custGeom>
              <a:avLst/>
              <a:gdLst>
                <a:gd name="connsiteX0" fmla="*/ 434295 w 434295"/>
                <a:gd name="connsiteY0" fmla="*/ 398354 h 434295"/>
                <a:gd name="connsiteX1" fmla="*/ 311495 w 434295"/>
                <a:gd name="connsiteY1" fmla="*/ 275553 h 434295"/>
                <a:gd name="connsiteX2" fmla="*/ 286036 w 434295"/>
                <a:gd name="connsiteY2" fmla="*/ 274056 h 434295"/>
                <a:gd name="connsiteX3" fmla="*/ 265070 w 434295"/>
                <a:gd name="connsiteY3" fmla="*/ 253089 h 434295"/>
                <a:gd name="connsiteX4" fmla="*/ 259080 w 434295"/>
                <a:gd name="connsiteY4" fmla="*/ 44927 h 434295"/>
                <a:gd name="connsiteX5" fmla="*/ 44927 w 434295"/>
                <a:gd name="connsiteY5" fmla="*/ 44927 h 434295"/>
                <a:gd name="connsiteX6" fmla="*/ 44927 w 434295"/>
                <a:gd name="connsiteY6" fmla="*/ 259080 h 434295"/>
                <a:gd name="connsiteX7" fmla="*/ 253089 w 434295"/>
                <a:gd name="connsiteY7" fmla="*/ 265070 h 434295"/>
                <a:gd name="connsiteX8" fmla="*/ 274055 w 434295"/>
                <a:gd name="connsiteY8" fmla="*/ 286036 h 434295"/>
                <a:gd name="connsiteX9" fmla="*/ 275553 w 434295"/>
                <a:gd name="connsiteY9" fmla="*/ 311495 h 434295"/>
                <a:gd name="connsiteX10" fmla="*/ 398354 w 434295"/>
                <a:gd name="connsiteY10" fmla="*/ 434295 h 434295"/>
                <a:gd name="connsiteX11" fmla="*/ 431300 w 434295"/>
                <a:gd name="connsiteY11" fmla="*/ 429803 h 434295"/>
                <a:gd name="connsiteX12" fmla="*/ 434295 w 434295"/>
                <a:gd name="connsiteY12" fmla="*/ 398354 h 434295"/>
                <a:gd name="connsiteX13" fmla="*/ 235118 w 434295"/>
                <a:gd name="connsiteY13" fmla="*/ 236616 h 434295"/>
                <a:gd name="connsiteX14" fmla="*/ 70386 w 434295"/>
                <a:gd name="connsiteY14" fmla="*/ 236616 h 434295"/>
                <a:gd name="connsiteX15" fmla="*/ 70386 w 434295"/>
                <a:gd name="connsiteY15" fmla="*/ 71884 h 434295"/>
                <a:gd name="connsiteX16" fmla="*/ 235118 w 434295"/>
                <a:gd name="connsiteY16" fmla="*/ 71884 h 434295"/>
                <a:gd name="connsiteX17" fmla="*/ 235118 w 434295"/>
                <a:gd name="connsiteY17" fmla="*/ 236616 h 43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295" h="434295">
                  <a:moveTo>
                    <a:pt x="434295" y="398354"/>
                  </a:moveTo>
                  <a:lnTo>
                    <a:pt x="311495" y="275553"/>
                  </a:lnTo>
                  <a:cubicBezTo>
                    <a:pt x="305504" y="269563"/>
                    <a:pt x="295021" y="269563"/>
                    <a:pt x="286036" y="274056"/>
                  </a:cubicBezTo>
                  <a:lnTo>
                    <a:pt x="265070" y="253089"/>
                  </a:lnTo>
                  <a:cubicBezTo>
                    <a:pt x="317485" y="193186"/>
                    <a:pt x="315987" y="101835"/>
                    <a:pt x="259080" y="44927"/>
                  </a:cubicBezTo>
                  <a:cubicBezTo>
                    <a:pt x="199177" y="-14976"/>
                    <a:pt x="103332" y="-14976"/>
                    <a:pt x="44927" y="44927"/>
                  </a:cubicBezTo>
                  <a:cubicBezTo>
                    <a:pt x="-14976" y="104830"/>
                    <a:pt x="-14976" y="200674"/>
                    <a:pt x="44927" y="259080"/>
                  </a:cubicBezTo>
                  <a:cubicBezTo>
                    <a:pt x="101835" y="315987"/>
                    <a:pt x="193186" y="317485"/>
                    <a:pt x="253089" y="265070"/>
                  </a:cubicBezTo>
                  <a:lnTo>
                    <a:pt x="274055" y="286036"/>
                  </a:lnTo>
                  <a:cubicBezTo>
                    <a:pt x="269563" y="295021"/>
                    <a:pt x="269563" y="305504"/>
                    <a:pt x="275553" y="311495"/>
                  </a:cubicBezTo>
                  <a:lnTo>
                    <a:pt x="398354" y="434295"/>
                  </a:lnTo>
                  <a:cubicBezTo>
                    <a:pt x="405841" y="441783"/>
                    <a:pt x="420817" y="440285"/>
                    <a:pt x="431300" y="429803"/>
                  </a:cubicBezTo>
                  <a:cubicBezTo>
                    <a:pt x="440285" y="420817"/>
                    <a:pt x="443281" y="405841"/>
                    <a:pt x="434295" y="398354"/>
                  </a:cubicBezTo>
                  <a:close/>
                  <a:moveTo>
                    <a:pt x="235118" y="236616"/>
                  </a:moveTo>
                  <a:cubicBezTo>
                    <a:pt x="190191" y="281543"/>
                    <a:pt x="115313" y="281543"/>
                    <a:pt x="70386" y="236616"/>
                  </a:cubicBezTo>
                  <a:cubicBezTo>
                    <a:pt x="25459" y="191689"/>
                    <a:pt x="25459" y="116811"/>
                    <a:pt x="70386" y="71884"/>
                  </a:cubicBezTo>
                  <a:cubicBezTo>
                    <a:pt x="115313" y="26957"/>
                    <a:pt x="190191" y="26957"/>
                    <a:pt x="235118" y="71884"/>
                  </a:cubicBezTo>
                  <a:cubicBezTo>
                    <a:pt x="280045" y="116811"/>
                    <a:pt x="280045" y="190192"/>
                    <a:pt x="235118" y="236616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04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6283105" y="4902177"/>
            <a:ext cx="673906" cy="673906"/>
            <a:chOff x="6648865" y="4902177"/>
            <a:chExt cx="673906" cy="673906"/>
          </a:xfrm>
          <a:solidFill>
            <a:schemeClr val="accent1"/>
          </a:solidFill>
        </p:grpSpPr>
        <p:sp>
          <p:nvSpPr>
            <p:cNvPr id="305" name="Vrije vorm: vorm 304">
              <a:extLst>
                <a:ext uri="{FF2B5EF4-FFF2-40B4-BE49-F238E27FC236}">
                  <a16:creationId xmlns="" xmlns:a16="http://schemas.microsoft.com/office/drawing/2014/main" id="{A8C5FF11-3825-4511-8B38-91A441E78008}"/>
                </a:ext>
              </a:extLst>
            </p:cNvPr>
            <p:cNvSpPr/>
            <p:nvPr/>
          </p:nvSpPr>
          <p:spPr>
            <a:xfrm>
              <a:off x="6648865" y="4902177"/>
              <a:ext cx="673906" cy="673906"/>
            </a:xfrm>
            <a:custGeom>
              <a:avLst/>
              <a:gdLst>
                <a:gd name="connsiteX0" fmla="*/ 679897 w 673906"/>
                <a:gd name="connsiteY0" fmla="*/ 339948 h 673906"/>
                <a:gd name="connsiteX1" fmla="*/ 339948 w 673906"/>
                <a:gd name="connsiteY1" fmla="*/ 679897 h 673906"/>
                <a:gd name="connsiteX2" fmla="*/ 0 w 673906"/>
                <a:gd name="connsiteY2" fmla="*/ 339948 h 673906"/>
                <a:gd name="connsiteX3" fmla="*/ 339948 w 673906"/>
                <a:gd name="connsiteY3" fmla="*/ 0 h 673906"/>
                <a:gd name="connsiteX4" fmla="*/ 679897 w 673906"/>
                <a:gd name="connsiteY4" fmla="*/ 339948 h 67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06" h="673906">
                  <a:moveTo>
                    <a:pt x="679897" y="339948"/>
                  </a:moveTo>
                  <a:cubicBezTo>
                    <a:pt x="679897" y="527697"/>
                    <a:pt x="527697" y="679897"/>
                    <a:pt x="339948" y="679897"/>
                  </a:cubicBezTo>
                  <a:cubicBezTo>
                    <a:pt x="152200" y="679897"/>
                    <a:pt x="0" y="527697"/>
                    <a:pt x="0" y="339948"/>
                  </a:cubicBezTo>
                  <a:cubicBezTo>
                    <a:pt x="0" y="152200"/>
                    <a:pt x="152200" y="0"/>
                    <a:pt x="339948" y="0"/>
                  </a:cubicBezTo>
                  <a:cubicBezTo>
                    <a:pt x="527697" y="0"/>
                    <a:pt x="679897" y="152200"/>
                    <a:pt x="679897" y="339948"/>
                  </a:cubicBezTo>
                  <a:close/>
                </a:path>
              </a:pathLst>
            </a:custGeom>
            <a:solidFill>
              <a:srgbClr val="5A5A5A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6" name="Vrije vorm: vorm 305">
              <a:extLst>
                <a:ext uri="{FF2B5EF4-FFF2-40B4-BE49-F238E27FC236}">
                  <a16:creationId xmlns="" xmlns:a16="http://schemas.microsoft.com/office/drawing/2014/main" id="{DB2ACC1C-9189-40E8-8D01-A3E2B943C1CC}"/>
                </a:ext>
              </a:extLst>
            </p:cNvPr>
            <p:cNvSpPr/>
            <p:nvPr/>
          </p:nvSpPr>
          <p:spPr>
            <a:xfrm>
              <a:off x="6699782" y="4953095"/>
              <a:ext cx="569076" cy="569076"/>
            </a:xfrm>
            <a:custGeom>
              <a:avLst/>
              <a:gdLst>
                <a:gd name="connsiteX0" fmla="*/ 578062 w 569076"/>
                <a:gd name="connsiteY0" fmla="*/ 289031 h 569076"/>
                <a:gd name="connsiteX1" fmla="*/ 289031 w 569076"/>
                <a:gd name="connsiteY1" fmla="*/ 578062 h 569076"/>
                <a:gd name="connsiteX2" fmla="*/ 0 w 569076"/>
                <a:gd name="connsiteY2" fmla="*/ 289031 h 569076"/>
                <a:gd name="connsiteX3" fmla="*/ 289031 w 569076"/>
                <a:gd name="connsiteY3" fmla="*/ 0 h 569076"/>
                <a:gd name="connsiteX4" fmla="*/ 578062 w 569076"/>
                <a:gd name="connsiteY4" fmla="*/ 289031 h 5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076" h="569076">
                  <a:moveTo>
                    <a:pt x="578062" y="289031"/>
                  </a:moveTo>
                  <a:cubicBezTo>
                    <a:pt x="578062" y="448658"/>
                    <a:pt x="448658" y="578062"/>
                    <a:pt x="289031" y="578062"/>
                  </a:cubicBezTo>
                  <a:cubicBezTo>
                    <a:pt x="129404" y="578062"/>
                    <a:pt x="0" y="448658"/>
                    <a:pt x="0" y="289031"/>
                  </a:cubicBezTo>
                  <a:cubicBezTo>
                    <a:pt x="0" y="129404"/>
                    <a:pt x="129403" y="0"/>
                    <a:pt x="289031" y="0"/>
                  </a:cubicBezTo>
                  <a:cubicBezTo>
                    <a:pt x="448658" y="0"/>
                    <a:pt x="578062" y="129403"/>
                    <a:pt x="578062" y="289031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07" name="Vrije vorm: vorm 306">
              <a:extLst>
                <a:ext uri="{FF2B5EF4-FFF2-40B4-BE49-F238E27FC236}">
                  <a16:creationId xmlns="" xmlns:a16="http://schemas.microsoft.com/office/drawing/2014/main" id="{E607494C-EE27-4119-898B-F85F378FA2F0}"/>
                </a:ext>
              </a:extLst>
            </p:cNvPr>
            <p:cNvSpPr/>
            <p:nvPr/>
          </p:nvSpPr>
          <p:spPr>
            <a:xfrm>
              <a:off x="6731231" y="4986041"/>
              <a:ext cx="509174" cy="509174"/>
            </a:xfrm>
            <a:custGeom>
              <a:avLst/>
              <a:gdLst>
                <a:gd name="connsiteX0" fmla="*/ 422315 w 509173"/>
                <a:gd name="connsiteY0" fmla="*/ 256084 h 509173"/>
                <a:gd name="connsiteX1" fmla="*/ 434295 w 509173"/>
                <a:gd name="connsiteY1" fmla="*/ 244104 h 509173"/>
                <a:gd name="connsiteX2" fmla="*/ 512169 w 509173"/>
                <a:gd name="connsiteY2" fmla="*/ 244104 h 509173"/>
                <a:gd name="connsiteX3" fmla="*/ 268065 w 509173"/>
                <a:gd name="connsiteY3" fmla="*/ 0 h 509173"/>
                <a:gd name="connsiteX4" fmla="*/ 268065 w 509173"/>
                <a:gd name="connsiteY4" fmla="*/ 77874 h 509173"/>
                <a:gd name="connsiteX5" fmla="*/ 256084 w 509173"/>
                <a:gd name="connsiteY5" fmla="*/ 89854 h 509173"/>
                <a:gd name="connsiteX6" fmla="*/ 244104 w 509173"/>
                <a:gd name="connsiteY6" fmla="*/ 77874 h 509173"/>
                <a:gd name="connsiteX7" fmla="*/ 244104 w 509173"/>
                <a:gd name="connsiteY7" fmla="*/ 0 h 509173"/>
                <a:gd name="connsiteX8" fmla="*/ 0 w 509173"/>
                <a:gd name="connsiteY8" fmla="*/ 244104 h 509173"/>
                <a:gd name="connsiteX9" fmla="*/ 77874 w 509173"/>
                <a:gd name="connsiteY9" fmla="*/ 244104 h 509173"/>
                <a:gd name="connsiteX10" fmla="*/ 89854 w 509173"/>
                <a:gd name="connsiteY10" fmla="*/ 256084 h 509173"/>
                <a:gd name="connsiteX11" fmla="*/ 77874 w 509173"/>
                <a:gd name="connsiteY11" fmla="*/ 268065 h 509173"/>
                <a:gd name="connsiteX12" fmla="*/ 0 w 509173"/>
                <a:gd name="connsiteY12" fmla="*/ 268065 h 509173"/>
                <a:gd name="connsiteX13" fmla="*/ 244104 w 509173"/>
                <a:gd name="connsiteY13" fmla="*/ 512169 h 509173"/>
                <a:gd name="connsiteX14" fmla="*/ 244104 w 509173"/>
                <a:gd name="connsiteY14" fmla="*/ 434295 h 509173"/>
                <a:gd name="connsiteX15" fmla="*/ 256084 w 509173"/>
                <a:gd name="connsiteY15" fmla="*/ 422315 h 509173"/>
                <a:gd name="connsiteX16" fmla="*/ 268065 w 509173"/>
                <a:gd name="connsiteY16" fmla="*/ 434295 h 509173"/>
                <a:gd name="connsiteX17" fmla="*/ 268065 w 509173"/>
                <a:gd name="connsiteY17" fmla="*/ 512169 h 509173"/>
                <a:gd name="connsiteX18" fmla="*/ 512169 w 509173"/>
                <a:gd name="connsiteY18" fmla="*/ 268065 h 509173"/>
                <a:gd name="connsiteX19" fmla="*/ 434295 w 509173"/>
                <a:gd name="connsiteY19" fmla="*/ 268065 h 509173"/>
                <a:gd name="connsiteX20" fmla="*/ 422315 w 509173"/>
                <a:gd name="connsiteY20" fmla="*/ 256084 h 509173"/>
                <a:gd name="connsiteX21" fmla="*/ 257582 w 509173"/>
                <a:gd name="connsiteY21" fmla="*/ 140772 h 509173"/>
                <a:gd name="connsiteX22" fmla="*/ 317485 w 509173"/>
                <a:gd name="connsiteY22" fmla="*/ 200674 h 509173"/>
                <a:gd name="connsiteX23" fmla="*/ 257582 w 509173"/>
                <a:gd name="connsiteY23" fmla="*/ 260577 h 509173"/>
                <a:gd name="connsiteX24" fmla="*/ 197679 w 509173"/>
                <a:gd name="connsiteY24" fmla="*/ 200674 h 509173"/>
                <a:gd name="connsiteX25" fmla="*/ 257582 w 509173"/>
                <a:gd name="connsiteY25" fmla="*/ 140772 h 509173"/>
                <a:gd name="connsiteX26" fmla="*/ 350431 w 509173"/>
                <a:gd name="connsiteY26" fmla="*/ 371397 h 509173"/>
                <a:gd name="connsiteX27" fmla="*/ 164733 w 509173"/>
                <a:gd name="connsiteY27" fmla="*/ 371397 h 509173"/>
                <a:gd name="connsiteX28" fmla="*/ 164733 w 509173"/>
                <a:gd name="connsiteY28" fmla="*/ 333958 h 509173"/>
                <a:gd name="connsiteX29" fmla="*/ 209660 w 509173"/>
                <a:gd name="connsiteY29" fmla="*/ 289031 h 509173"/>
                <a:gd name="connsiteX30" fmla="*/ 305504 w 509173"/>
                <a:gd name="connsiteY30" fmla="*/ 289031 h 509173"/>
                <a:gd name="connsiteX31" fmla="*/ 350431 w 509173"/>
                <a:gd name="connsiteY31" fmla="*/ 333958 h 509173"/>
                <a:gd name="connsiteX32" fmla="*/ 350431 w 509173"/>
                <a:gd name="connsiteY32" fmla="*/ 371397 h 509173"/>
                <a:gd name="connsiteX33" fmla="*/ 350431 w 509173"/>
                <a:gd name="connsiteY33" fmla="*/ 371397 h 50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173" h="509173">
                  <a:moveTo>
                    <a:pt x="422315" y="256084"/>
                  </a:moveTo>
                  <a:cubicBezTo>
                    <a:pt x="422315" y="248597"/>
                    <a:pt x="428305" y="244104"/>
                    <a:pt x="434295" y="244104"/>
                  </a:cubicBezTo>
                  <a:lnTo>
                    <a:pt x="512169" y="244104"/>
                  </a:lnTo>
                  <a:cubicBezTo>
                    <a:pt x="506179" y="112318"/>
                    <a:pt x="399851" y="7488"/>
                    <a:pt x="268065" y="0"/>
                  </a:cubicBezTo>
                  <a:lnTo>
                    <a:pt x="268065" y="77874"/>
                  </a:lnTo>
                  <a:cubicBezTo>
                    <a:pt x="268065" y="85361"/>
                    <a:pt x="262075" y="89854"/>
                    <a:pt x="256084" y="89854"/>
                  </a:cubicBezTo>
                  <a:cubicBezTo>
                    <a:pt x="250094" y="89854"/>
                    <a:pt x="244104" y="83864"/>
                    <a:pt x="244104" y="77874"/>
                  </a:cubicBezTo>
                  <a:lnTo>
                    <a:pt x="244104" y="0"/>
                  </a:lnTo>
                  <a:cubicBezTo>
                    <a:pt x="112318" y="5990"/>
                    <a:pt x="7488" y="112318"/>
                    <a:pt x="0" y="244104"/>
                  </a:cubicBezTo>
                  <a:lnTo>
                    <a:pt x="77874" y="244104"/>
                  </a:lnTo>
                  <a:cubicBezTo>
                    <a:pt x="85361" y="244104"/>
                    <a:pt x="89854" y="250094"/>
                    <a:pt x="89854" y="256084"/>
                  </a:cubicBezTo>
                  <a:cubicBezTo>
                    <a:pt x="89854" y="263572"/>
                    <a:pt x="83864" y="268065"/>
                    <a:pt x="77874" y="268065"/>
                  </a:cubicBezTo>
                  <a:lnTo>
                    <a:pt x="0" y="268065"/>
                  </a:lnTo>
                  <a:cubicBezTo>
                    <a:pt x="5990" y="399851"/>
                    <a:pt x="112318" y="504681"/>
                    <a:pt x="244104" y="512169"/>
                  </a:cubicBezTo>
                  <a:lnTo>
                    <a:pt x="244104" y="434295"/>
                  </a:lnTo>
                  <a:cubicBezTo>
                    <a:pt x="244104" y="426807"/>
                    <a:pt x="250094" y="422315"/>
                    <a:pt x="256084" y="422315"/>
                  </a:cubicBezTo>
                  <a:cubicBezTo>
                    <a:pt x="262075" y="422315"/>
                    <a:pt x="268065" y="428305"/>
                    <a:pt x="268065" y="434295"/>
                  </a:cubicBezTo>
                  <a:lnTo>
                    <a:pt x="268065" y="512169"/>
                  </a:lnTo>
                  <a:cubicBezTo>
                    <a:pt x="399851" y="506179"/>
                    <a:pt x="504681" y="399851"/>
                    <a:pt x="512169" y="268065"/>
                  </a:cubicBezTo>
                  <a:lnTo>
                    <a:pt x="434295" y="268065"/>
                  </a:lnTo>
                  <a:cubicBezTo>
                    <a:pt x="428305" y="268065"/>
                    <a:pt x="422315" y="262075"/>
                    <a:pt x="422315" y="256084"/>
                  </a:cubicBezTo>
                  <a:close/>
                  <a:moveTo>
                    <a:pt x="257582" y="140772"/>
                  </a:moveTo>
                  <a:cubicBezTo>
                    <a:pt x="290528" y="140772"/>
                    <a:pt x="317485" y="167728"/>
                    <a:pt x="317485" y="200674"/>
                  </a:cubicBezTo>
                  <a:cubicBezTo>
                    <a:pt x="317485" y="233621"/>
                    <a:pt x="290528" y="260577"/>
                    <a:pt x="257582" y="260577"/>
                  </a:cubicBezTo>
                  <a:cubicBezTo>
                    <a:pt x="224635" y="260577"/>
                    <a:pt x="197679" y="233621"/>
                    <a:pt x="197679" y="200674"/>
                  </a:cubicBezTo>
                  <a:cubicBezTo>
                    <a:pt x="197679" y="167728"/>
                    <a:pt x="223138" y="140772"/>
                    <a:pt x="257582" y="140772"/>
                  </a:cubicBezTo>
                  <a:close/>
                  <a:moveTo>
                    <a:pt x="350431" y="371397"/>
                  </a:moveTo>
                  <a:lnTo>
                    <a:pt x="164733" y="371397"/>
                  </a:lnTo>
                  <a:lnTo>
                    <a:pt x="164733" y="333958"/>
                  </a:lnTo>
                  <a:cubicBezTo>
                    <a:pt x="164733" y="308499"/>
                    <a:pt x="185699" y="289031"/>
                    <a:pt x="209660" y="289031"/>
                  </a:cubicBezTo>
                  <a:lnTo>
                    <a:pt x="305504" y="289031"/>
                  </a:lnTo>
                  <a:cubicBezTo>
                    <a:pt x="330963" y="289031"/>
                    <a:pt x="350431" y="309997"/>
                    <a:pt x="350431" y="333958"/>
                  </a:cubicBezTo>
                  <a:lnTo>
                    <a:pt x="350431" y="371397"/>
                  </a:lnTo>
                  <a:lnTo>
                    <a:pt x="350431" y="371397"/>
                  </a:lnTo>
                  <a:close/>
                </a:path>
              </a:pathLst>
            </a:custGeom>
            <a:solidFill>
              <a:srgbClr val="5A5A5A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08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5341133" y="1893014"/>
            <a:ext cx="628979" cy="628979"/>
            <a:chOff x="5706893" y="1838150"/>
            <a:chExt cx="628979" cy="628979"/>
          </a:xfrm>
          <a:solidFill>
            <a:schemeClr val="accent1"/>
          </a:solidFill>
        </p:grpSpPr>
        <p:sp>
          <p:nvSpPr>
            <p:cNvPr id="309" name="Vrije vorm: vorm 308">
              <a:extLst>
                <a:ext uri="{FF2B5EF4-FFF2-40B4-BE49-F238E27FC236}">
                  <a16:creationId xmlns="" xmlns:a16="http://schemas.microsoft.com/office/drawing/2014/main" id="{7DCDCF7C-832E-4E4B-A7E8-D8FFADA21BF1}"/>
                </a:ext>
              </a:extLst>
            </p:cNvPr>
            <p:cNvSpPr/>
            <p:nvPr/>
          </p:nvSpPr>
          <p:spPr>
            <a:xfrm>
              <a:off x="5706893" y="183815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BE2D24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10" name="Vrije vorm: vorm 309">
              <a:extLst>
                <a:ext uri="{FF2B5EF4-FFF2-40B4-BE49-F238E27FC236}">
                  <a16:creationId xmlns="" xmlns:a16="http://schemas.microsoft.com/office/drawing/2014/main" id="{7FFD9D57-2AF5-4CB5-B169-AE056B781BAB}"/>
                </a:ext>
              </a:extLst>
            </p:cNvPr>
            <p:cNvSpPr/>
            <p:nvPr/>
          </p:nvSpPr>
          <p:spPr>
            <a:xfrm>
              <a:off x="5826325" y="1954586"/>
              <a:ext cx="239611" cy="164733"/>
            </a:xfrm>
            <a:custGeom>
              <a:avLst/>
              <a:gdLst>
                <a:gd name="connsiteX0" fmla="*/ 40809 w 239611"/>
                <a:gd name="connsiteY0" fmla="*/ 168102 h 164732"/>
                <a:gd name="connsiteX1" fmla="*/ 82741 w 239611"/>
                <a:gd name="connsiteY1" fmla="*/ 126170 h 164732"/>
                <a:gd name="connsiteX2" fmla="*/ 66267 w 239611"/>
                <a:gd name="connsiteY2" fmla="*/ 109697 h 164732"/>
                <a:gd name="connsiteX3" fmla="*/ 66267 w 239611"/>
                <a:gd name="connsiteY3" fmla="*/ 67765 h 164732"/>
                <a:gd name="connsiteX4" fmla="*/ 108199 w 239611"/>
                <a:gd name="connsiteY4" fmla="*/ 67765 h 164732"/>
                <a:gd name="connsiteX5" fmla="*/ 208537 w 239611"/>
                <a:gd name="connsiteY5" fmla="*/ 168102 h 164732"/>
                <a:gd name="connsiteX6" fmla="*/ 250468 w 239611"/>
                <a:gd name="connsiteY6" fmla="*/ 126170 h 164732"/>
                <a:gd name="connsiteX7" fmla="*/ 150131 w 239611"/>
                <a:gd name="connsiteY7" fmla="*/ 25833 h 164732"/>
                <a:gd name="connsiteX8" fmla="*/ 25833 w 239611"/>
                <a:gd name="connsiteY8" fmla="*/ 25833 h 164732"/>
                <a:gd name="connsiteX9" fmla="*/ 25833 w 239611"/>
                <a:gd name="connsiteY9" fmla="*/ 150131 h 164732"/>
                <a:gd name="connsiteX10" fmla="*/ 40809 w 239611"/>
                <a:gd name="connsiteY10" fmla="*/ 168102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611" h="164732">
                  <a:moveTo>
                    <a:pt x="40809" y="168102"/>
                  </a:moveTo>
                  <a:lnTo>
                    <a:pt x="82741" y="126170"/>
                  </a:lnTo>
                  <a:lnTo>
                    <a:pt x="66267" y="109697"/>
                  </a:lnTo>
                  <a:cubicBezTo>
                    <a:pt x="54287" y="97716"/>
                    <a:pt x="54287" y="79746"/>
                    <a:pt x="66267" y="67765"/>
                  </a:cubicBezTo>
                  <a:cubicBezTo>
                    <a:pt x="78248" y="55784"/>
                    <a:pt x="96219" y="55784"/>
                    <a:pt x="108199" y="67765"/>
                  </a:cubicBezTo>
                  <a:lnTo>
                    <a:pt x="208537" y="168102"/>
                  </a:lnTo>
                  <a:lnTo>
                    <a:pt x="250468" y="126170"/>
                  </a:lnTo>
                  <a:lnTo>
                    <a:pt x="150131" y="25833"/>
                  </a:lnTo>
                  <a:cubicBezTo>
                    <a:pt x="115687" y="-8611"/>
                    <a:pt x="60277" y="-8611"/>
                    <a:pt x="25833" y="25833"/>
                  </a:cubicBezTo>
                  <a:cubicBezTo>
                    <a:pt x="-8611" y="60277"/>
                    <a:pt x="-8611" y="115687"/>
                    <a:pt x="25833" y="150131"/>
                  </a:cubicBezTo>
                  <a:lnTo>
                    <a:pt x="40809" y="168102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11" name="Vrije vorm: vorm 310">
              <a:extLst>
                <a:ext uri="{FF2B5EF4-FFF2-40B4-BE49-F238E27FC236}">
                  <a16:creationId xmlns="" xmlns:a16="http://schemas.microsoft.com/office/drawing/2014/main" id="{E593A872-D341-482A-840C-F3930D4F97B6}"/>
                </a:ext>
              </a:extLst>
            </p:cNvPr>
            <p:cNvSpPr/>
            <p:nvPr/>
          </p:nvSpPr>
          <p:spPr>
            <a:xfrm>
              <a:off x="5977954" y="2194572"/>
              <a:ext cx="239611" cy="164733"/>
            </a:xfrm>
            <a:custGeom>
              <a:avLst/>
              <a:gdLst>
                <a:gd name="connsiteX0" fmla="*/ 209660 w 239611"/>
                <a:gd name="connsiteY0" fmla="*/ 1498 h 164732"/>
                <a:gd name="connsiteX1" fmla="*/ 167728 w 239611"/>
                <a:gd name="connsiteY1" fmla="*/ 43430 h 164732"/>
                <a:gd name="connsiteX2" fmla="*/ 184201 w 239611"/>
                <a:gd name="connsiteY2" fmla="*/ 58405 h 164732"/>
                <a:gd name="connsiteX3" fmla="*/ 184201 w 239611"/>
                <a:gd name="connsiteY3" fmla="*/ 100337 h 164732"/>
                <a:gd name="connsiteX4" fmla="*/ 142269 w 239611"/>
                <a:gd name="connsiteY4" fmla="*/ 100337 h 164732"/>
                <a:gd name="connsiteX5" fmla="*/ 41932 w 239611"/>
                <a:gd name="connsiteY5" fmla="*/ 0 h 164732"/>
                <a:gd name="connsiteX6" fmla="*/ 0 w 239611"/>
                <a:gd name="connsiteY6" fmla="*/ 41932 h 164732"/>
                <a:gd name="connsiteX7" fmla="*/ 100337 w 239611"/>
                <a:gd name="connsiteY7" fmla="*/ 142269 h 164732"/>
                <a:gd name="connsiteX8" fmla="*/ 163235 w 239611"/>
                <a:gd name="connsiteY8" fmla="*/ 167728 h 164732"/>
                <a:gd name="connsiteX9" fmla="*/ 226133 w 239611"/>
                <a:gd name="connsiteY9" fmla="*/ 142269 h 164732"/>
                <a:gd name="connsiteX10" fmla="*/ 226133 w 239611"/>
                <a:gd name="connsiteY10" fmla="*/ 17971 h 164732"/>
                <a:gd name="connsiteX11" fmla="*/ 209660 w 239611"/>
                <a:gd name="connsiteY11" fmla="*/ 1498 h 16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9611" h="164732">
                  <a:moveTo>
                    <a:pt x="209660" y="1498"/>
                  </a:moveTo>
                  <a:lnTo>
                    <a:pt x="167728" y="43430"/>
                  </a:lnTo>
                  <a:lnTo>
                    <a:pt x="184201" y="58405"/>
                  </a:lnTo>
                  <a:cubicBezTo>
                    <a:pt x="196182" y="70386"/>
                    <a:pt x="196182" y="88357"/>
                    <a:pt x="184201" y="100337"/>
                  </a:cubicBezTo>
                  <a:cubicBezTo>
                    <a:pt x="172221" y="112318"/>
                    <a:pt x="154250" y="112318"/>
                    <a:pt x="142269" y="100337"/>
                  </a:cubicBezTo>
                  <a:lnTo>
                    <a:pt x="41932" y="0"/>
                  </a:lnTo>
                  <a:lnTo>
                    <a:pt x="0" y="41932"/>
                  </a:lnTo>
                  <a:lnTo>
                    <a:pt x="100337" y="142269"/>
                  </a:lnTo>
                  <a:cubicBezTo>
                    <a:pt x="116810" y="158742"/>
                    <a:pt x="140772" y="167728"/>
                    <a:pt x="163235" y="167728"/>
                  </a:cubicBezTo>
                  <a:cubicBezTo>
                    <a:pt x="185699" y="167728"/>
                    <a:pt x="208162" y="158742"/>
                    <a:pt x="226133" y="142269"/>
                  </a:cubicBezTo>
                  <a:cubicBezTo>
                    <a:pt x="260577" y="107825"/>
                    <a:pt x="260577" y="52415"/>
                    <a:pt x="226133" y="17971"/>
                  </a:cubicBezTo>
                  <a:lnTo>
                    <a:pt x="209660" y="1498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12" name="Vrije vorm: vorm 311">
              <a:extLst>
                <a:ext uri="{FF2B5EF4-FFF2-40B4-BE49-F238E27FC236}">
                  <a16:creationId xmlns="" xmlns:a16="http://schemas.microsoft.com/office/drawing/2014/main" id="{025C64F1-C30B-47AC-8601-5B411AF99B09}"/>
                </a:ext>
              </a:extLst>
            </p:cNvPr>
            <p:cNvSpPr/>
            <p:nvPr/>
          </p:nvSpPr>
          <p:spPr>
            <a:xfrm>
              <a:off x="6063315" y="1957581"/>
              <a:ext cx="164733" cy="239611"/>
            </a:xfrm>
            <a:custGeom>
              <a:avLst/>
              <a:gdLst>
                <a:gd name="connsiteX0" fmla="*/ 58405 w 164732"/>
                <a:gd name="connsiteY0" fmla="*/ 66267 h 239611"/>
                <a:gd name="connsiteX1" fmla="*/ 100337 w 164732"/>
                <a:gd name="connsiteY1" fmla="*/ 66267 h 239611"/>
                <a:gd name="connsiteX2" fmla="*/ 100337 w 164732"/>
                <a:gd name="connsiteY2" fmla="*/ 108199 h 239611"/>
                <a:gd name="connsiteX3" fmla="*/ 0 w 164732"/>
                <a:gd name="connsiteY3" fmla="*/ 208537 h 239611"/>
                <a:gd name="connsiteX4" fmla="*/ 41932 w 164732"/>
                <a:gd name="connsiteY4" fmla="*/ 250469 h 239611"/>
                <a:gd name="connsiteX5" fmla="*/ 142269 w 164732"/>
                <a:gd name="connsiteY5" fmla="*/ 150131 h 239611"/>
                <a:gd name="connsiteX6" fmla="*/ 142269 w 164732"/>
                <a:gd name="connsiteY6" fmla="*/ 25833 h 239611"/>
                <a:gd name="connsiteX7" fmla="*/ 17971 w 164732"/>
                <a:gd name="connsiteY7" fmla="*/ 25833 h 239611"/>
                <a:gd name="connsiteX8" fmla="*/ 4493 w 164732"/>
                <a:gd name="connsiteY8" fmla="*/ 36316 h 239611"/>
                <a:gd name="connsiteX9" fmla="*/ 46425 w 164732"/>
                <a:gd name="connsiteY9" fmla="*/ 78248 h 239611"/>
                <a:gd name="connsiteX10" fmla="*/ 58405 w 164732"/>
                <a:gd name="connsiteY10" fmla="*/ 66267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732" h="239611">
                  <a:moveTo>
                    <a:pt x="58405" y="66267"/>
                  </a:moveTo>
                  <a:cubicBezTo>
                    <a:pt x="70386" y="54287"/>
                    <a:pt x="88357" y="54287"/>
                    <a:pt x="100337" y="66267"/>
                  </a:cubicBezTo>
                  <a:cubicBezTo>
                    <a:pt x="112318" y="78248"/>
                    <a:pt x="112318" y="96219"/>
                    <a:pt x="100337" y="108199"/>
                  </a:cubicBezTo>
                  <a:lnTo>
                    <a:pt x="0" y="208537"/>
                  </a:lnTo>
                  <a:lnTo>
                    <a:pt x="41932" y="250469"/>
                  </a:lnTo>
                  <a:lnTo>
                    <a:pt x="142269" y="150131"/>
                  </a:lnTo>
                  <a:cubicBezTo>
                    <a:pt x="176713" y="115687"/>
                    <a:pt x="176713" y="60277"/>
                    <a:pt x="142269" y="25833"/>
                  </a:cubicBezTo>
                  <a:cubicBezTo>
                    <a:pt x="107825" y="-8611"/>
                    <a:pt x="52415" y="-8611"/>
                    <a:pt x="17971" y="25833"/>
                  </a:cubicBezTo>
                  <a:lnTo>
                    <a:pt x="4493" y="36316"/>
                  </a:lnTo>
                  <a:lnTo>
                    <a:pt x="46425" y="78248"/>
                  </a:lnTo>
                  <a:lnTo>
                    <a:pt x="58405" y="66267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13" name="Vrije vorm: vorm 312">
              <a:extLst>
                <a:ext uri="{FF2B5EF4-FFF2-40B4-BE49-F238E27FC236}">
                  <a16:creationId xmlns="" xmlns:a16="http://schemas.microsoft.com/office/drawing/2014/main" id="{17C56C01-D69C-4A7A-9C90-5D40EFE07813}"/>
                </a:ext>
              </a:extLst>
            </p:cNvPr>
            <p:cNvSpPr/>
            <p:nvPr/>
          </p:nvSpPr>
          <p:spPr>
            <a:xfrm>
              <a:off x="5824827" y="2110708"/>
              <a:ext cx="164733" cy="239611"/>
            </a:xfrm>
            <a:custGeom>
              <a:avLst/>
              <a:gdLst>
                <a:gd name="connsiteX0" fmla="*/ 109697 w 164732"/>
                <a:gd name="connsiteY0" fmla="*/ 184201 h 239611"/>
                <a:gd name="connsiteX1" fmla="*/ 67765 w 164732"/>
                <a:gd name="connsiteY1" fmla="*/ 184201 h 239611"/>
                <a:gd name="connsiteX2" fmla="*/ 67765 w 164732"/>
                <a:gd name="connsiteY2" fmla="*/ 142269 h 239611"/>
                <a:gd name="connsiteX3" fmla="*/ 168102 w 164732"/>
                <a:gd name="connsiteY3" fmla="*/ 41932 h 239611"/>
                <a:gd name="connsiteX4" fmla="*/ 126170 w 164732"/>
                <a:gd name="connsiteY4" fmla="*/ 0 h 239611"/>
                <a:gd name="connsiteX5" fmla="*/ 25833 w 164732"/>
                <a:gd name="connsiteY5" fmla="*/ 100337 h 239611"/>
                <a:gd name="connsiteX6" fmla="*/ 25833 w 164732"/>
                <a:gd name="connsiteY6" fmla="*/ 224635 h 239611"/>
                <a:gd name="connsiteX7" fmla="*/ 88731 w 164732"/>
                <a:gd name="connsiteY7" fmla="*/ 250094 h 239611"/>
                <a:gd name="connsiteX8" fmla="*/ 151629 w 164732"/>
                <a:gd name="connsiteY8" fmla="*/ 224635 h 239611"/>
                <a:gd name="connsiteX9" fmla="*/ 168102 w 164732"/>
                <a:gd name="connsiteY9" fmla="*/ 208162 h 239611"/>
                <a:gd name="connsiteX10" fmla="*/ 126170 w 164732"/>
                <a:gd name="connsiteY10" fmla="*/ 166230 h 239611"/>
                <a:gd name="connsiteX11" fmla="*/ 109697 w 164732"/>
                <a:gd name="connsiteY11" fmla="*/ 184201 h 23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732" h="239611">
                  <a:moveTo>
                    <a:pt x="109697" y="184201"/>
                  </a:moveTo>
                  <a:cubicBezTo>
                    <a:pt x="97716" y="196182"/>
                    <a:pt x="79746" y="196182"/>
                    <a:pt x="67765" y="184201"/>
                  </a:cubicBezTo>
                  <a:cubicBezTo>
                    <a:pt x="55785" y="172221"/>
                    <a:pt x="55785" y="154250"/>
                    <a:pt x="67765" y="142269"/>
                  </a:cubicBezTo>
                  <a:lnTo>
                    <a:pt x="168102" y="41932"/>
                  </a:lnTo>
                  <a:lnTo>
                    <a:pt x="126170" y="0"/>
                  </a:lnTo>
                  <a:lnTo>
                    <a:pt x="25833" y="100337"/>
                  </a:lnTo>
                  <a:cubicBezTo>
                    <a:pt x="-8611" y="134781"/>
                    <a:pt x="-8611" y="190191"/>
                    <a:pt x="25833" y="224635"/>
                  </a:cubicBezTo>
                  <a:cubicBezTo>
                    <a:pt x="42306" y="241109"/>
                    <a:pt x="66267" y="250094"/>
                    <a:pt x="88731" y="250094"/>
                  </a:cubicBezTo>
                  <a:cubicBezTo>
                    <a:pt x="111195" y="250094"/>
                    <a:pt x="133658" y="241109"/>
                    <a:pt x="151629" y="224635"/>
                  </a:cubicBezTo>
                  <a:lnTo>
                    <a:pt x="168102" y="208162"/>
                  </a:lnTo>
                  <a:lnTo>
                    <a:pt x="126170" y="166230"/>
                  </a:lnTo>
                  <a:lnTo>
                    <a:pt x="109697" y="184201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19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5336641" y="2949276"/>
            <a:ext cx="628979" cy="628979"/>
            <a:chOff x="5702401" y="2866980"/>
            <a:chExt cx="628979" cy="628979"/>
          </a:xfrm>
          <a:solidFill>
            <a:schemeClr val="accent1"/>
          </a:solidFill>
        </p:grpSpPr>
        <p:sp>
          <p:nvSpPr>
            <p:cNvPr id="320" name="Vrije vorm: vorm 319">
              <a:extLst>
                <a:ext uri="{FF2B5EF4-FFF2-40B4-BE49-F238E27FC236}">
                  <a16:creationId xmlns="" xmlns:a16="http://schemas.microsoft.com/office/drawing/2014/main" id="{D7556329-78EC-4093-92AF-16BEA789C0B5}"/>
                </a:ext>
              </a:extLst>
            </p:cNvPr>
            <p:cNvSpPr/>
            <p:nvPr/>
          </p:nvSpPr>
          <p:spPr>
            <a:xfrm>
              <a:off x="5702401" y="2866980"/>
              <a:ext cx="628979" cy="628979"/>
            </a:xfrm>
            <a:custGeom>
              <a:avLst/>
              <a:gdLst>
                <a:gd name="connsiteX0" fmla="*/ 640960 w 628979"/>
                <a:gd name="connsiteY0" fmla="*/ 320480 h 628979"/>
                <a:gd name="connsiteX1" fmla="*/ 320480 w 628979"/>
                <a:gd name="connsiteY1" fmla="*/ 640960 h 628979"/>
                <a:gd name="connsiteX2" fmla="*/ 0 w 628979"/>
                <a:gd name="connsiteY2" fmla="*/ 320480 h 628979"/>
                <a:gd name="connsiteX3" fmla="*/ 320480 w 628979"/>
                <a:gd name="connsiteY3" fmla="*/ 0 h 628979"/>
                <a:gd name="connsiteX4" fmla="*/ 640960 w 628979"/>
                <a:gd name="connsiteY4" fmla="*/ 320480 h 6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79" h="628979">
                  <a:moveTo>
                    <a:pt x="640960" y="320480"/>
                  </a:moveTo>
                  <a:cubicBezTo>
                    <a:pt x="640960" y="497476"/>
                    <a:pt x="497476" y="640960"/>
                    <a:pt x="320480" y="640960"/>
                  </a:cubicBezTo>
                  <a:cubicBezTo>
                    <a:pt x="143484" y="640960"/>
                    <a:pt x="0" y="497476"/>
                    <a:pt x="0" y="320480"/>
                  </a:cubicBezTo>
                  <a:cubicBezTo>
                    <a:pt x="0" y="143484"/>
                    <a:pt x="143484" y="0"/>
                    <a:pt x="320480" y="0"/>
                  </a:cubicBezTo>
                  <a:cubicBezTo>
                    <a:pt x="497476" y="0"/>
                    <a:pt x="640960" y="143484"/>
                    <a:pt x="640960" y="320480"/>
                  </a:cubicBezTo>
                  <a:close/>
                </a:path>
              </a:pathLst>
            </a:custGeom>
            <a:solidFill>
              <a:srgbClr val="BE2D24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1" name="Vrije vorm: vorm 320">
              <a:extLst>
                <a:ext uri="{FF2B5EF4-FFF2-40B4-BE49-F238E27FC236}">
                  <a16:creationId xmlns="" xmlns:a16="http://schemas.microsoft.com/office/drawing/2014/main" id="{5AFCE514-988F-4FEB-AF56-39EB9539EB8D}"/>
                </a:ext>
              </a:extLst>
            </p:cNvPr>
            <p:cNvSpPr/>
            <p:nvPr/>
          </p:nvSpPr>
          <p:spPr>
            <a:xfrm>
              <a:off x="5853655" y="3019732"/>
              <a:ext cx="344441" cy="254587"/>
            </a:xfrm>
            <a:custGeom>
              <a:avLst/>
              <a:gdLst>
                <a:gd name="connsiteX0" fmla="*/ 0 w 344440"/>
                <a:gd name="connsiteY0" fmla="*/ 0 h 254586"/>
                <a:gd name="connsiteX1" fmla="*/ 347436 w 344440"/>
                <a:gd name="connsiteY1" fmla="*/ 0 h 254586"/>
                <a:gd name="connsiteX2" fmla="*/ 347436 w 344440"/>
                <a:gd name="connsiteY2" fmla="*/ 266567 h 254586"/>
                <a:gd name="connsiteX3" fmla="*/ 0 w 344440"/>
                <a:gd name="connsiteY3" fmla="*/ 266567 h 2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440" h="254586">
                  <a:moveTo>
                    <a:pt x="0" y="0"/>
                  </a:moveTo>
                  <a:lnTo>
                    <a:pt x="347436" y="0"/>
                  </a:lnTo>
                  <a:lnTo>
                    <a:pt x="347436" y="266567"/>
                  </a:lnTo>
                  <a:lnTo>
                    <a:pt x="0" y="266567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prstClr val="black"/>
                </a:solidFill>
              </a:endParaRPr>
            </a:p>
          </p:txBody>
        </p:sp>
        <p:sp>
          <p:nvSpPr>
            <p:cNvPr id="322" name="Vrije vorm: vorm 321">
              <a:extLst>
                <a:ext uri="{FF2B5EF4-FFF2-40B4-BE49-F238E27FC236}">
                  <a16:creationId xmlns="" xmlns:a16="http://schemas.microsoft.com/office/drawing/2014/main" id="{707A0A3B-39EC-4C96-B877-18C016E9DE7D}"/>
                </a:ext>
              </a:extLst>
            </p:cNvPr>
            <p:cNvSpPr/>
            <p:nvPr/>
          </p:nvSpPr>
          <p:spPr>
            <a:xfrm>
              <a:off x="5852158" y="3091616"/>
              <a:ext cx="299514" cy="134781"/>
            </a:xfrm>
            <a:custGeom>
              <a:avLst/>
              <a:gdLst>
                <a:gd name="connsiteX0" fmla="*/ 0 w 299513"/>
                <a:gd name="connsiteY0" fmla="*/ 46425 h 134781"/>
                <a:gd name="connsiteX1" fmla="*/ 68888 w 299513"/>
                <a:gd name="connsiteY1" fmla="*/ 92849 h 134781"/>
                <a:gd name="connsiteX2" fmla="*/ 82366 w 299513"/>
                <a:gd name="connsiteY2" fmla="*/ 92849 h 134781"/>
                <a:gd name="connsiteX3" fmla="*/ 118308 w 299513"/>
                <a:gd name="connsiteY3" fmla="*/ 68888 h 134781"/>
                <a:gd name="connsiteX4" fmla="*/ 133284 w 299513"/>
                <a:gd name="connsiteY4" fmla="*/ 71883 h 134781"/>
                <a:gd name="connsiteX5" fmla="*/ 178211 w 299513"/>
                <a:gd name="connsiteY5" fmla="*/ 133284 h 134781"/>
                <a:gd name="connsiteX6" fmla="*/ 196182 w 299513"/>
                <a:gd name="connsiteY6" fmla="*/ 133284 h 134781"/>
                <a:gd name="connsiteX7" fmla="*/ 299514 w 299513"/>
                <a:gd name="connsiteY7" fmla="*/ 0 h 1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513" h="134781">
                  <a:moveTo>
                    <a:pt x="0" y="46425"/>
                  </a:moveTo>
                  <a:lnTo>
                    <a:pt x="68888" y="92849"/>
                  </a:lnTo>
                  <a:cubicBezTo>
                    <a:pt x="73381" y="95844"/>
                    <a:pt x="77874" y="95844"/>
                    <a:pt x="82366" y="92849"/>
                  </a:cubicBezTo>
                  <a:lnTo>
                    <a:pt x="118308" y="68888"/>
                  </a:lnTo>
                  <a:cubicBezTo>
                    <a:pt x="122801" y="65893"/>
                    <a:pt x="130289" y="65893"/>
                    <a:pt x="133284" y="71883"/>
                  </a:cubicBezTo>
                  <a:lnTo>
                    <a:pt x="178211" y="133284"/>
                  </a:lnTo>
                  <a:cubicBezTo>
                    <a:pt x="182704" y="139274"/>
                    <a:pt x="191689" y="139274"/>
                    <a:pt x="196182" y="133284"/>
                  </a:cubicBezTo>
                  <a:lnTo>
                    <a:pt x="299514" y="0"/>
                  </a:lnTo>
                </a:path>
              </a:pathLst>
            </a:custGeom>
            <a:noFill/>
            <a:ln w="14973" cap="rnd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3" name="Vrije vorm: vorm 322">
              <a:extLst>
                <a:ext uri="{FF2B5EF4-FFF2-40B4-BE49-F238E27FC236}">
                  <a16:creationId xmlns="" xmlns:a16="http://schemas.microsoft.com/office/drawing/2014/main" id="{27A0107F-4DDA-4B7C-87CD-61736ACFB6E6}"/>
                </a:ext>
              </a:extLst>
            </p:cNvPr>
            <p:cNvSpPr/>
            <p:nvPr/>
          </p:nvSpPr>
          <p:spPr>
            <a:xfrm>
              <a:off x="5841675" y="3007752"/>
              <a:ext cx="359417" cy="359417"/>
            </a:xfrm>
            <a:custGeom>
              <a:avLst/>
              <a:gdLst>
                <a:gd name="connsiteX0" fmla="*/ 365407 w 359416"/>
                <a:gd name="connsiteY0" fmla="*/ 0 h 359416"/>
                <a:gd name="connsiteX1" fmla="*/ 5990 w 359416"/>
                <a:gd name="connsiteY1" fmla="*/ 0 h 359416"/>
                <a:gd name="connsiteX2" fmla="*/ 0 w 359416"/>
                <a:gd name="connsiteY2" fmla="*/ 5990 h 359416"/>
                <a:gd name="connsiteX3" fmla="*/ 0 w 359416"/>
                <a:gd name="connsiteY3" fmla="*/ 286036 h 359416"/>
                <a:gd name="connsiteX4" fmla="*/ 5990 w 359416"/>
                <a:gd name="connsiteY4" fmla="*/ 292026 h 359416"/>
                <a:gd name="connsiteX5" fmla="*/ 115313 w 359416"/>
                <a:gd name="connsiteY5" fmla="*/ 292026 h 359416"/>
                <a:gd name="connsiteX6" fmla="*/ 92849 w 359416"/>
                <a:gd name="connsiteY6" fmla="*/ 365407 h 359416"/>
                <a:gd name="connsiteX7" fmla="*/ 97342 w 359416"/>
                <a:gd name="connsiteY7" fmla="*/ 372895 h 359416"/>
                <a:gd name="connsiteX8" fmla="*/ 104830 w 359416"/>
                <a:gd name="connsiteY8" fmla="*/ 368402 h 359416"/>
                <a:gd name="connsiteX9" fmla="*/ 116810 w 359416"/>
                <a:gd name="connsiteY9" fmla="*/ 329465 h 359416"/>
                <a:gd name="connsiteX10" fmla="*/ 254587 w 359416"/>
                <a:gd name="connsiteY10" fmla="*/ 329465 h 359416"/>
                <a:gd name="connsiteX11" fmla="*/ 266567 w 359416"/>
                <a:gd name="connsiteY11" fmla="*/ 368402 h 359416"/>
                <a:gd name="connsiteX12" fmla="*/ 274055 w 359416"/>
                <a:gd name="connsiteY12" fmla="*/ 372895 h 359416"/>
                <a:gd name="connsiteX13" fmla="*/ 278548 w 359416"/>
                <a:gd name="connsiteY13" fmla="*/ 365407 h 359416"/>
                <a:gd name="connsiteX14" fmla="*/ 256084 w 359416"/>
                <a:gd name="connsiteY14" fmla="*/ 292026 h 359416"/>
                <a:gd name="connsiteX15" fmla="*/ 365407 w 359416"/>
                <a:gd name="connsiteY15" fmla="*/ 292026 h 359416"/>
                <a:gd name="connsiteX16" fmla="*/ 371397 w 359416"/>
                <a:gd name="connsiteY16" fmla="*/ 286036 h 359416"/>
                <a:gd name="connsiteX17" fmla="*/ 371397 w 359416"/>
                <a:gd name="connsiteY17" fmla="*/ 5990 h 359416"/>
                <a:gd name="connsiteX18" fmla="*/ 365407 w 359416"/>
                <a:gd name="connsiteY18" fmla="*/ 0 h 359416"/>
                <a:gd name="connsiteX19" fmla="*/ 121303 w 359416"/>
                <a:gd name="connsiteY19" fmla="*/ 315987 h 359416"/>
                <a:gd name="connsiteX20" fmla="*/ 128791 w 359416"/>
                <a:gd name="connsiteY20" fmla="*/ 290529 h 359416"/>
                <a:gd name="connsiteX21" fmla="*/ 244104 w 359416"/>
                <a:gd name="connsiteY21" fmla="*/ 290529 h 359416"/>
                <a:gd name="connsiteX22" fmla="*/ 251592 w 359416"/>
                <a:gd name="connsiteY22" fmla="*/ 315987 h 359416"/>
                <a:gd name="connsiteX23" fmla="*/ 121303 w 359416"/>
                <a:gd name="connsiteY23" fmla="*/ 315987 h 359416"/>
                <a:gd name="connsiteX24" fmla="*/ 359417 w 359416"/>
                <a:gd name="connsiteY24" fmla="*/ 280046 h 359416"/>
                <a:gd name="connsiteX25" fmla="*/ 11980 w 359416"/>
                <a:gd name="connsiteY25" fmla="*/ 280046 h 359416"/>
                <a:gd name="connsiteX26" fmla="*/ 11980 w 359416"/>
                <a:gd name="connsiteY26" fmla="*/ 11981 h 359416"/>
                <a:gd name="connsiteX27" fmla="*/ 359417 w 359416"/>
                <a:gd name="connsiteY27" fmla="*/ 11981 h 359416"/>
                <a:gd name="connsiteX28" fmla="*/ 359417 w 359416"/>
                <a:gd name="connsiteY28" fmla="*/ 280046 h 3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9416" h="359416">
                  <a:moveTo>
                    <a:pt x="365407" y="0"/>
                  </a:moveTo>
                  <a:lnTo>
                    <a:pt x="5990" y="0"/>
                  </a:lnTo>
                  <a:cubicBezTo>
                    <a:pt x="2995" y="0"/>
                    <a:pt x="0" y="2995"/>
                    <a:pt x="0" y="5990"/>
                  </a:cubicBezTo>
                  <a:lnTo>
                    <a:pt x="0" y="286036"/>
                  </a:lnTo>
                  <a:cubicBezTo>
                    <a:pt x="0" y="289031"/>
                    <a:pt x="2995" y="292026"/>
                    <a:pt x="5990" y="292026"/>
                  </a:cubicBezTo>
                  <a:lnTo>
                    <a:pt x="115313" y="292026"/>
                  </a:lnTo>
                  <a:lnTo>
                    <a:pt x="92849" y="365407"/>
                  </a:lnTo>
                  <a:cubicBezTo>
                    <a:pt x="91352" y="368402"/>
                    <a:pt x="94347" y="372895"/>
                    <a:pt x="97342" y="372895"/>
                  </a:cubicBezTo>
                  <a:cubicBezTo>
                    <a:pt x="100337" y="374392"/>
                    <a:pt x="104830" y="371397"/>
                    <a:pt x="104830" y="368402"/>
                  </a:cubicBezTo>
                  <a:lnTo>
                    <a:pt x="116810" y="329465"/>
                  </a:lnTo>
                  <a:lnTo>
                    <a:pt x="254587" y="329465"/>
                  </a:lnTo>
                  <a:lnTo>
                    <a:pt x="266567" y="368402"/>
                  </a:lnTo>
                  <a:cubicBezTo>
                    <a:pt x="268065" y="371397"/>
                    <a:pt x="271060" y="372895"/>
                    <a:pt x="274055" y="372895"/>
                  </a:cubicBezTo>
                  <a:cubicBezTo>
                    <a:pt x="277050" y="371397"/>
                    <a:pt x="278548" y="368402"/>
                    <a:pt x="278548" y="365407"/>
                  </a:cubicBezTo>
                  <a:lnTo>
                    <a:pt x="256084" y="292026"/>
                  </a:lnTo>
                  <a:lnTo>
                    <a:pt x="365407" y="292026"/>
                  </a:lnTo>
                  <a:cubicBezTo>
                    <a:pt x="368402" y="292026"/>
                    <a:pt x="371397" y="289031"/>
                    <a:pt x="371397" y="286036"/>
                  </a:cubicBezTo>
                  <a:lnTo>
                    <a:pt x="371397" y="5990"/>
                  </a:lnTo>
                  <a:cubicBezTo>
                    <a:pt x="372895" y="2995"/>
                    <a:pt x="369900" y="0"/>
                    <a:pt x="365407" y="0"/>
                  </a:cubicBezTo>
                  <a:close/>
                  <a:moveTo>
                    <a:pt x="121303" y="315987"/>
                  </a:moveTo>
                  <a:lnTo>
                    <a:pt x="128791" y="290529"/>
                  </a:lnTo>
                  <a:lnTo>
                    <a:pt x="244104" y="290529"/>
                  </a:lnTo>
                  <a:lnTo>
                    <a:pt x="251592" y="315987"/>
                  </a:lnTo>
                  <a:lnTo>
                    <a:pt x="121303" y="315987"/>
                  </a:lnTo>
                  <a:close/>
                  <a:moveTo>
                    <a:pt x="359417" y="280046"/>
                  </a:moveTo>
                  <a:lnTo>
                    <a:pt x="11980" y="280046"/>
                  </a:lnTo>
                  <a:lnTo>
                    <a:pt x="11980" y="11981"/>
                  </a:lnTo>
                  <a:lnTo>
                    <a:pt x="359417" y="11981"/>
                  </a:lnTo>
                  <a:lnTo>
                    <a:pt x="359417" y="280046"/>
                  </a:ln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24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5345626" y="5875510"/>
            <a:ext cx="628979" cy="643955"/>
            <a:chOff x="5711386" y="5966950"/>
            <a:chExt cx="628979" cy="643955"/>
          </a:xfrm>
          <a:solidFill>
            <a:schemeClr val="accent1"/>
          </a:solidFill>
        </p:grpSpPr>
        <p:sp>
          <p:nvSpPr>
            <p:cNvPr id="325" name="Vrije vorm: vorm 324">
              <a:extLst>
                <a:ext uri="{FF2B5EF4-FFF2-40B4-BE49-F238E27FC236}">
                  <a16:creationId xmlns="" xmlns:a16="http://schemas.microsoft.com/office/drawing/2014/main" id="{400F4C22-C4A8-4D42-8B04-EF7140225F11}"/>
                </a:ext>
              </a:extLst>
            </p:cNvPr>
            <p:cNvSpPr/>
            <p:nvPr/>
          </p:nvSpPr>
          <p:spPr>
            <a:xfrm>
              <a:off x="5711386" y="5966950"/>
              <a:ext cx="628979" cy="643955"/>
            </a:xfrm>
            <a:custGeom>
              <a:avLst/>
              <a:gdLst>
                <a:gd name="connsiteX0" fmla="*/ 0 w 628979"/>
                <a:gd name="connsiteY0" fmla="*/ 321977 h 643954"/>
                <a:gd name="connsiteX1" fmla="*/ 317485 w 628979"/>
                <a:gd name="connsiteY1" fmla="*/ 0 h 643954"/>
                <a:gd name="connsiteX2" fmla="*/ 634970 w 628979"/>
                <a:gd name="connsiteY2" fmla="*/ 321977 h 643954"/>
                <a:gd name="connsiteX3" fmla="*/ 317485 w 628979"/>
                <a:gd name="connsiteY3" fmla="*/ 643955 h 643954"/>
                <a:gd name="connsiteX4" fmla="*/ 0 w 628979"/>
                <a:gd name="connsiteY4" fmla="*/ 321977 h 643954"/>
                <a:gd name="connsiteX5" fmla="*/ 0 w 628979"/>
                <a:gd name="connsiteY5" fmla="*/ 321977 h 64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979" h="643954">
                  <a:moveTo>
                    <a:pt x="0" y="321977"/>
                  </a:moveTo>
                  <a:cubicBezTo>
                    <a:pt x="0" y="143766"/>
                    <a:pt x="142269" y="0"/>
                    <a:pt x="317485" y="0"/>
                  </a:cubicBezTo>
                  <a:cubicBezTo>
                    <a:pt x="492700" y="0"/>
                    <a:pt x="634970" y="143766"/>
                    <a:pt x="634970" y="321977"/>
                  </a:cubicBezTo>
                  <a:cubicBezTo>
                    <a:pt x="634970" y="500188"/>
                    <a:pt x="492700" y="643955"/>
                    <a:pt x="317485" y="643955"/>
                  </a:cubicBezTo>
                  <a:cubicBezTo>
                    <a:pt x="142269" y="643955"/>
                    <a:pt x="0" y="498691"/>
                    <a:pt x="0" y="321977"/>
                  </a:cubicBezTo>
                  <a:lnTo>
                    <a:pt x="0" y="321977"/>
                  </a:lnTo>
                  <a:close/>
                </a:path>
              </a:pathLst>
            </a:custGeom>
            <a:solidFill>
              <a:srgbClr val="BE2D24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6" name="Vrije vorm: vorm 325">
              <a:extLst>
                <a:ext uri="{FF2B5EF4-FFF2-40B4-BE49-F238E27FC236}">
                  <a16:creationId xmlns="" xmlns:a16="http://schemas.microsoft.com/office/drawing/2014/main" id="{6CE67EB0-A19A-4BEF-9762-A17DAE8A2EE1}"/>
                </a:ext>
              </a:extLst>
            </p:cNvPr>
            <p:cNvSpPr/>
            <p:nvPr/>
          </p:nvSpPr>
          <p:spPr>
            <a:xfrm>
              <a:off x="5904573" y="6125692"/>
              <a:ext cx="104830" cy="104830"/>
            </a:xfrm>
            <a:custGeom>
              <a:avLst/>
              <a:gdLst>
                <a:gd name="connsiteX0" fmla="*/ 104830 w 104829"/>
                <a:gd name="connsiteY0" fmla="*/ 52415 h 104829"/>
                <a:gd name="connsiteX1" fmla="*/ 52415 w 104829"/>
                <a:gd name="connsiteY1" fmla="*/ 104830 h 104829"/>
                <a:gd name="connsiteX2" fmla="*/ 0 w 104829"/>
                <a:gd name="connsiteY2" fmla="*/ 52415 h 104829"/>
                <a:gd name="connsiteX3" fmla="*/ 52415 w 104829"/>
                <a:gd name="connsiteY3" fmla="*/ 0 h 104829"/>
                <a:gd name="connsiteX4" fmla="*/ 104830 w 104829"/>
                <a:gd name="connsiteY4" fmla="*/ 52415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29" h="104829">
                  <a:moveTo>
                    <a:pt x="104830" y="52415"/>
                  </a:moveTo>
                  <a:cubicBezTo>
                    <a:pt x="104830" y="81363"/>
                    <a:pt x="81363" y="104830"/>
                    <a:pt x="52415" y="104830"/>
                  </a:cubicBezTo>
                  <a:cubicBezTo>
                    <a:pt x="23467" y="104830"/>
                    <a:pt x="0" y="81363"/>
                    <a:pt x="0" y="52415"/>
                  </a:cubicBezTo>
                  <a:cubicBezTo>
                    <a:pt x="0" y="23467"/>
                    <a:pt x="23467" y="0"/>
                    <a:pt x="52415" y="0"/>
                  </a:cubicBezTo>
                  <a:cubicBezTo>
                    <a:pt x="81363" y="0"/>
                    <a:pt x="104830" y="23467"/>
                    <a:pt x="104830" y="52415"/>
                  </a:cubicBezTo>
                  <a:close/>
                </a:path>
              </a:pathLst>
            </a:custGeom>
            <a:solidFill>
              <a:srgbClr val="FFFFFF"/>
            </a:solidFill>
            <a:ln w="13677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7" name="Vrije vorm: vorm 326">
              <a:extLst>
                <a:ext uri="{FF2B5EF4-FFF2-40B4-BE49-F238E27FC236}">
                  <a16:creationId xmlns="" xmlns:a16="http://schemas.microsoft.com/office/drawing/2014/main" id="{FEA6978A-3BBC-4D11-8DCD-3018CAAD9FCD}"/>
                </a:ext>
              </a:extLst>
            </p:cNvPr>
            <p:cNvSpPr/>
            <p:nvPr/>
          </p:nvSpPr>
          <p:spPr>
            <a:xfrm>
              <a:off x="5888099" y="6242502"/>
              <a:ext cx="134781" cy="104830"/>
            </a:xfrm>
            <a:custGeom>
              <a:avLst/>
              <a:gdLst>
                <a:gd name="connsiteX0" fmla="*/ 95844 w 134781"/>
                <a:gd name="connsiteY0" fmla="*/ 0 h 104829"/>
                <a:gd name="connsiteX1" fmla="*/ 38937 w 134781"/>
                <a:gd name="connsiteY1" fmla="*/ 0 h 104829"/>
                <a:gd name="connsiteX2" fmla="*/ 0 w 134781"/>
                <a:gd name="connsiteY2" fmla="*/ 20966 h 104829"/>
                <a:gd name="connsiteX3" fmla="*/ 0 w 134781"/>
                <a:gd name="connsiteY3" fmla="*/ 92849 h 104829"/>
                <a:gd name="connsiteX4" fmla="*/ 38937 w 134781"/>
                <a:gd name="connsiteY4" fmla="*/ 113815 h 104829"/>
                <a:gd name="connsiteX5" fmla="*/ 95844 w 134781"/>
                <a:gd name="connsiteY5" fmla="*/ 113815 h 104829"/>
                <a:gd name="connsiteX6" fmla="*/ 134781 w 134781"/>
                <a:gd name="connsiteY6" fmla="*/ 92849 h 104829"/>
                <a:gd name="connsiteX7" fmla="*/ 134781 w 134781"/>
                <a:gd name="connsiteY7" fmla="*/ 20966 h 104829"/>
                <a:gd name="connsiteX8" fmla="*/ 95844 w 134781"/>
                <a:gd name="connsiteY8" fmla="*/ 0 h 1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781" h="104829">
                  <a:moveTo>
                    <a:pt x="95844" y="0"/>
                  </a:moveTo>
                  <a:lnTo>
                    <a:pt x="38937" y="0"/>
                  </a:lnTo>
                  <a:cubicBezTo>
                    <a:pt x="16473" y="0"/>
                    <a:pt x="0" y="8986"/>
                    <a:pt x="0" y="20966"/>
                  </a:cubicBezTo>
                  <a:lnTo>
                    <a:pt x="0" y="92849"/>
                  </a:lnTo>
                  <a:cubicBezTo>
                    <a:pt x="0" y="104830"/>
                    <a:pt x="17971" y="113815"/>
                    <a:pt x="38937" y="113815"/>
                  </a:cubicBezTo>
                  <a:lnTo>
                    <a:pt x="95844" y="113815"/>
                  </a:lnTo>
                  <a:cubicBezTo>
                    <a:pt x="118308" y="113815"/>
                    <a:pt x="134781" y="104830"/>
                    <a:pt x="134781" y="92849"/>
                  </a:cubicBezTo>
                  <a:lnTo>
                    <a:pt x="134781" y="20966"/>
                  </a:lnTo>
                  <a:cubicBezTo>
                    <a:pt x="136279" y="10483"/>
                    <a:pt x="118308" y="0"/>
                    <a:pt x="95844" y="0"/>
                  </a:cubicBezTo>
                  <a:close/>
                </a:path>
              </a:pathLst>
            </a:custGeom>
            <a:solidFill>
              <a:srgbClr val="FFFFFF"/>
            </a:solidFill>
            <a:ln w="10922" cap="flat">
              <a:solidFill>
                <a:srgbClr val="BE2D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28" name="Vrije vorm: vorm 327">
              <a:extLst>
                <a:ext uri="{FF2B5EF4-FFF2-40B4-BE49-F238E27FC236}">
                  <a16:creationId xmlns="" xmlns:a16="http://schemas.microsoft.com/office/drawing/2014/main" id="{85E70A25-006C-4711-BE7C-DFF3F2E5AD98}"/>
                </a:ext>
              </a:extLst>
            </p:cNvPr>
            <p:cNvSpPr/>
            <p:nvPr/>
          </p:nvSpPr>
          <p:spPr>
            <a:xfrm>
              <a:off x="5808728" y="6067286"/>
              <a:ext cx="434295" cy="434295"/>
            </a:xfrm>
            <a:custGeom>
              <a:avLst/>
              <a:gdLst>
                <a:gd name="connsiteX0" fmla="*/ 434295 w 434295"/>
                <a:gd name="connsiteY0" fmla="*/ 398354 h 434295"/>
                <a:gd name="connsiteX1" fmla="*/ 311495 w 434295"/>
                <a:gd name="connsiteY1" fmla="*/ 275553 h 434295"/>
                <a:gd name="connsiteX2" fmla="*/ 286036 w 434295"/>
                <a:gd name="connsiteY2" fmla="*/ 274056 h 434295"/>
                <a:gd name="connsiteX3" fmla="*/ 265070 w 434295"/>
                <a:gd name="connsiteY3" fmla="*/ 253089 h 434295"/>
                <a:gd name="connsiteX4" fmla="*/ 259080 w 434295"/>
                <a:gd name="connsiteY4" fmla="*/ 44927 h 434295"/>
                <a:gd name="connsiteX5" fmla="*/ 44927 w 434295"/>
                <a:gd name="connsiteY5" fmla="*/ 44927 h 434295"/>
                <a:gd name="connsiteX6" fmla="*/ 44927 w 434295"/>
                <a:gd name="connsiteY6" fmla="*/ 259080 h 434295"/>
                <a:gd name="connsiteX7" fmla="*/ 253089 w 434295"/>
                <a:gd name="connsiteY7" fmla="*/ 265070 h 434295"/>
                <a:gd name="connsiteX8" fmla="*/ 274055 w 434295"/>
                <a:gd name="connsiteY8" fmla="*/ 286036 h 434295"/>
                <a:gd name="connsiteX9" fmla="*/ 275553 w 434295"/>
                <a:gd name="connsiteY9" fmla="*/ 311495 h 434295"/>
                <a:gd name="connsiteX10" fmla="*/ 398354 w 434295"/>
                <a:gd name="connsiteY10" fmla="*/ 434295 h 434295"/>
                <a:gd name="connsiteX11" fmla="*/ 431300 w 434295"/>
                <a:gd name="connsiteY11" fmla="*/ 429803 h 434295"/>
                <a:gd name="connsiteX12" fmla="*/ 434295 w 434295"/>
                <a:gd name="connsiteY12" fmla="*/ 398354 h 434295"/>
                <a:gd name="connsiteX13" fmla="*/ 233621 w 434295"/>
                <a:gd name="connsiteY13" fmla="*/ 236616 h 434295"/>
                <a:gd name="connsiteX14" fmla="*/ 68888 w 434295"/>
                <a:gd name="connsiteY14" fmla="*/ 236616 h 434295"/>
                <a:gd name="connsiteX15" fmla="*/ 68888 w 434295"/>
                <a:gd name="connsiteY15" fmla="*/ 71884 h 434295"/>
                <a:gd name="connsiteX16" fmla="*/ 233621 w 434295"/>
                <a:gd name="connsiteY16" fmla="*/ 71884 h 434295"/>
                <a:gd name="connsiteX17" fmla="*/ 233621 w 434295"/>
                <a:gd name="connsiteY17" fmla="*/ 236616 h 43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295" h="434295">
                  <a:moveTo>
                    <a:pt x="434295" y="398354"/>
                  </a:moveTo>
                  <a:lnTo>
                    <a:pt x="311495" y="275553"/>
                  </a:lnTo>
                  <a:cubicBezTo>
                    <a:pt x="305504" y="269563"/>
                    <a:pt x="295021" y="269563"/>
                    <a:pt x="286036" y="274056"/>
                  </a:cubicBezTo>
                  <a:lnTo>
                    <a:pt x="265070" y="253089"/>
                  </a:lnTo>
                  <a:cubicBezTo>
                    <a:pt x="317485" y="193186"/>
                    <a:pt x="315987" y="101835"/>
                    <a:pt x="259080" y="44927"/>
                  </a:cubicBezTo>
                  <a:cubicBezTo>
                    <a:pt x="199177" y="-14976"/>
                    <a:pt x="103332" y="-14976"/>
                    <a:pt x="44927" y="44927"/>
                  </a:cubicBezTo>
                  <a:cubicBezTo>
                    <a:pt x="-14976" y="104830"/>
                    <a:pt x="-14976" y="200674"/>
                    <a:pt x="44927" y="259080"/>
                  </a:cubicBezTo>
                  <a:cubicBezTo>
                    <a:pt x="101835" y="315987"/>
                    <a:pt x="193187" y="317485"/>
                    <a:pt x="253089" y="265070"/>
                  </a:cubicBezTo>
                  <a:lnTo>
                    <a:pt x="274055" y="286036"/>
                  </a:lnTo>
                  <a:cubicBezTo>
                    <a:pt x="269563" y="295021"/>
                    <a:pt x="269563" y="305504"/>
                    <a:pt x="275553" y="311495"/>
                  </a:cubicBezTo>
                  <a:lnTo>
                    <a:pt x="398354" y="434295"/>
                  </a:lnTo>
                  <a:cubicBezTo>
                    <a:pt x="405841" y="441783"/>
                    <a:pt x="420817" y="440285"/>
                    <a:pt x="431300" y="429803"/>
                  </a:cubicBezTo>
                  <a:cubicBezTo>
                    <a:pt x="440285" y="420817"/>
                    <a:pt x="441783" y="405841"/>
                    <a:pt x="434295" y="398354"/>
                  </a:cubicBezTo>
                  <a:close/>
                  <a:moveTo>
                    <a:pt x="233621" y="236616"/>
                  </a:moveTo>
                  <a:cubicBezTo>
                    <a:pt x="188694" y="281543"/>
                    <a:pt x="113815" y="281543"/>
                    <a:pt x="68888" y="236616"/>
                  </a:cubicBezTo>
                  <a:cubicBezTo>
                    <a:pt x="23961" y="191689"/>
                    <a:pt x="23961" y="116811"/>
                    <a:pt x="68888" y="71884"/>
                  </a:cubicBezTo>
                  <a:cubicBezTo>
                    <a:pt x="113815" y="26957"/>
                    <a:pt x="188694" y="26957"/>
                    <a:pt x="233621" y="71884"/>
                  </a:cubicBezTo>
                  <a:cubicBezTo>
                    <a:pt x="280046" y="116811"/>
                    <a:pt x="280046" y="190192"/>
                    <a:pt x="233621" y="236616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329" name="Graphic 117">
            <a:extLst>
              <a:ext uri="{FF2B5EF4-FFF2-40B4-BE49-F238E27FC236}">
                <a16:creationId xmlns="" xmlns:a16="http://schemas.microsoft.com/office/drawing/2014/main" id="{B4DAA892-6AB6-49EE-9AC8-A39CAB091C5A}"/>
              </a:ext>
            </a:extLst>
          </p:cNvPr>
          <p:cNvGrpSpPr/>
          <p:nvPr/>
        </p:nvGrpSpPr>
        <p:grpSpPr>
          <a:xfrm>
            <a:off x="5303694" y="4902177"/>
            <a:ext cx="673906" cy="673906"/>
            <a:chOff x="5669454" y="4902177"/>
            <a:chExt cx="673906" cy="673906"/>
          </a:xfrm>
          <a:solidFill>
            <a:schemeClr val="accent1"/>
          </a:solidFill>
        </p:grpSpPr>
        <p:sp>
          <p:nvSpPr>
            <p:cNvPr id="330" name="Vrije vorm: vorm 329">
              <a:extLst>
                <a:ext uri="{FF2B5EF4-FFF2-40B4-BE49-F238E27FC236}">
                  <a16:creationId xmlns="" xmlns:a16="http://schemas.microsoft.com/office/drawing/2014/main" id="{E73455F3-59F3-4140-A8AE-F61A2247F4AC}"/>
                </a:ext>
              </a:extLst>
            </p:cNvPr>
            <p:cNvSpPr/>
            <p:nvPr/>
          </p:nvSpPr>
          <p:spPr>
            <a:xfrm>
              <a:off x="5669454" y="4902177"/>
              <a:ext cx="673906" cy="673906"/>
            </a:xfrm>
            <a:custGeom>
              <a:avLst/>
              <a:gdLst>
                <a:gd name="connsiteX0" fmla="*/ 679897 w 673906"/>
                <a:gd name="connsiteY0" fmla="*/ 339948 h 673906"/>
                <a:gd name="connsiteX1" fmla="*/ 339948 w 673906"/>
                <a:gd name="connsiteY1" fmla="*/ 679897 h 673906"/>
                <a:gd name="connsiteX2" fmla="*/ 0 w 673906"/>
                <a:gd name="connsiteY2" fmla="*/ 339948 h 673906"/>
                <a:gd name="connsiteX3" fmla="*/ 339948 w 673906"/>
                <a:gd name="connsiteY3" fmla="*/ 0 h 673906"/>
                <a:gd name="connsiteX4" fmla="*/ 679897 w 673906"/>
                <a:gd name="connsiteY4" fmla="*/ 339948 h 67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06" h="673906">
                  <a:moveTo>
                    <a:pt x="679897" y="339948"/>
                  </a:moveTo>
                  <a:cubicBezTo>
                    <a:pt x="679897" y="527697"/>
                    <a:pt x="527697" y="679897"/>
                    <a:pt x="339948" y="679897"/>
                  </a:cubicBezTo>
                  <a:cubicBezTo>
                    <a:pt x="152200" y="679897"/>
                    <a:pt x="0" y="527697"/>
                    <a:pt x="0" y="339948"/>
                  </a:cubicBezTo>
                  <a:cubicBezTo>
                    <a:pt x="0" y="152200"/>
                    <a:pt x="152200" y="0"/>
                    <a:pt x="339948" y="0"/>
                  </a:cubicBezTo>
                  <a:cubicBezTo>
                    <a:pt x="527697" y="0"/>
                    <a:pt x="679897" y="152200"/>
                    <a:pt x="679897" y="339948"/>
                  </a:cubicBezTo>
                  <a:close/>
                </a:path>
              </a:pathLst>
            </a:custGeom>
            <a:solidFill>
              <a:srgbClr val="BE2D24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31" name="Vrije vorm: vorm 330">
              <a:extLst>
                <a:ext uri="{FF2B5EF4-FFF2-40B4-BE49-F238E27FC236}">
                  <a16:creationId xmlns="" xmlns:a16="http://schemas.microsoft.com/office/drawing/2014/main" id="{D27F9AFC-7EC9-428C-8491-732FBE6D0A76}"/>
                </a:ext>
              </a:extLst>
            </p:cNvPr>
            <p:cNvSpPr/>
            <p:nvPr/>
          </p:nvSpPr>
          <p:spPr>
            <a:xfrm>
              <a:off x="5720372" y="4953095"/>
              <a:ext cx="569076" cy="569076"/>
            </a:xfrm>
            <a:custGeom>
              <a:avLst/>
              <a:gdLst>
                <a:gd name="connsiteX0" fmla="*/ 578062 w 569076"/>
                <a:gd name="connsiteY0" fmla="*/ 289031 h 569076"/>
                <a:gd name="connsiteX1" fmla="*/ 289031 w 569076"/>
                <a:gd name="connsiteY1" fmla="*/ 578062 h 569076"/>
                <a:gd name="connsiteX2" fmla="*/ 0 w 569076"/>
                <a:gd name="connsiteY2" fmla="*/ 289031 h 569076"/>
                <a:gd name="connsiteX3" fmla="*/ 289031 w 569076"/>
                <a:gd name="connsiteY3" fmla="*/ 0 h 569076"/>
                <a:gd name="connsiteX4" fmla="*/ 578062 w 569076"/>
                <a:gd name="connsiteY4" fmla="*/ 289031 h 5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076" h="569076">
                  <a:moveTo>
                    <a:pt x="578062" y="289031"/>
                  </a:moveTo>
                  <a:cubicBezTo>
                    <a:pt x="578062" y="448658"/>
                    <a:pt x="448658" y="578062"/>
                    <a:pt x="289031" y="578062"/>
                  </a:cubicBezTo>
                  <a:cubicBezTo>
                    <a:pt x="129404" y="578062"/>
                    <a:pt x="0" y="448658"/>
                    <a:pt x="0" y="289031"/>
                  </a:cubicBezTo>
                  <a:cubicBezTo>
                    <a:pt x="0" y="129404"/>
                    <a:pt x="129404" y="0"/>
                    <a:pt x="289031" y="0"/>
                  </a:cubicBezTo>
                  <a:cubicBezTo>
                    <a:pt x="448658" y="0"/>
                    <a:pt x="578062" y="129403"/>
                    <a:pt x="578062" y="289031"/>
                  </a:cubicBezTo>
                  <a:close/>
                </a:path>
              </a:pathLst>
            </a:custGeom>
            <a:solidFill>
              <a:srgbClr val="FFFFFF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32" name="Vrije vorm: vorm 331">
              <a:extLst>
                <a:ext uri="{FF2B5EF4-FFF2-40B4-BE49-F238E27FC236}">
                  <a16:creationId xmlns="" xmlns:a16="http://schemas.microsoft.com/office/drawing/2014/main" id="{D888689E-8CEC-4464-A64D-79D1C88333A0}"/>
                </a:ext>
              </a:extLst>
            </p:cNvPr>
            <p:cNvSpPr/>
            <p:nvPr/>
          </p:nvSpPr>
          <p:spPr>
            <a:xfrm>
              <a:off x="5751821" y="4986041"/>
              <a:ext cx="509174" cy="509174"/>
            </a:xfrm>
            <a:custGeom>
              <a:avLst/>
              <a:gdLst>
                <a:gd name="connsiteX0" fmla="*/ 422315 w 509173"/>
                <a:gd name="connsiteY0" fmla="*/ 256084 h 509173"/>
                <a:gd name="connsiteX1" fmla="*/ 434295 w 509173"/>
                <a:gd name="connsiteY1" fmla="*/ 244104 h 509173"/>
                <a:gd name="connsiteX2" fmla="*/ 512169 w 509173"/>
                <a:gd name="connsiteY2" fmla="*/ 244104 h 509173"/>
                <a:gd name="connsiteX3" fmla="*/ 268065 w 509173"/>
                <a:gd name="connsiteY3" fmla="*/ 0 h 509173"/>
                <a:gd name="connsiteX4" fmla="*/ 268065 w 509173"/>
                <a:gd name="connsiteY4" fmla="*/ 77874 h 509173"/>
                <a:gd name="connsiteX5" fmla="*/ 256084 w 509173"/>
                <a:gd name="connsiteY5" fmla="*/ 89854 h 509173"/>
                <a:gd name="connsiteX6" fmla="*/ 244104 w 509173"/>
                <a:gd name="connsiteY6" fmla="*/ 77874 h 509173"/>
                <a:gd name="connsiteX7" fmla="*/ 244104 w 509173"/>
                <a:gd name="connsiteY7" fmla="*/ 0 h 509173"/>
                <a:gd name="connsiteX8" fmla="*/ 0 w 509173"/>
                <a:gd name="connsiteY8" fmla="*/ 244104 h 509173"/>
                <a:gd name="connsiteX9" fmla="*/ 77874 w 509173"/>
                <a:gd name="connsiteY9" fmla="*/ 244104 h 509173"/>
                <a:gd name="connsiteX10" fmla="*/ 89854 w 509173"/>
                <a:gd name="connsiteY10" fmla="*/ 256084 h 509173"/>
                <a:gd name="connsiteX11" fmla="*/ 77874 w 509173"/>
                <a:gd name="connsiteY11" fmla="*/ 268065 h 509173"/>
                <a:gd name="connsiteX12" fmla="*/ 1498 w 509173"/>
                <a:gd name="connsiteY12" fmla="*/ 268065 h 509173"/>
                <a:gd name="connsiteX13" fmla="*/ 245601 w 509173"/>
                <a:gd name="connsiteY13" fmla="*/ 512169 h 509173"/>
                <a:gd name="connsiteX14" fmla="*/ 245601 w 509173"/>
                <a:gd name="connsiteY14" fmla="*/ 434295 h 509173"/>
                <a:gd name="connsiteX15" fmla="*/ 257582 w 509173"/>
                <a:gd name="connsiteY15" fmla="*/ 422315 h 509173"/>
                <a:gd name="connsiteX16" fmla="*/ 269563 w 509173"/>
                <a:gd name="connsiteY16" fmla="*/ 434295 h 509173"/>
                <a:gd name="connsiteX17" fmla="*/ 269563 w 509173"/>
                <a:gd name="connsiteY17" fmla="*/ 512169 h 509173"/>
                <a:gd name="connsiteX18" fmla="*/ 513666 w 509173"/>
                <a:gd name="connsiteY18" fmla="*/ 268065 h 509173"/>
                <a:gd name="connsiteX19" fmla="*/ 435793 w 509173"/>
                <a:gd name="connsiteY19" fmla="*/ 268065 h 509173"/>
                <a:gd name="connsiteX20" fmla="*/ 422315 w 509173"/>
                <a:gd name="connsiteY20" fmla="*/ 256084 h 509173"/>
                <a:gd name="connsiteX21" fmla="*/ 257582 w 509173"/>
                <a:gd name="connsiteY21" fmla="*/ 140772 h 509173"/>
                <a:gd name="connsiteX22" fmla="*/ 317485 w 509173"/>
                <a:gd name="connsiteY22" fmla="*/ 200674 h 509173"/>
                <a:gd name="connsiteX23" fmla="*/ 257582 w 509173"/>
                <a:gd name="connsiteY23" fmla="*/ 260577 h 509173"/>
                <a:gd name="connsiteX24" fmla="*/ 197679 w 509173"/>
                <a:gd name="connsiteY24" fmla="*/ 200674 h 509173"/>
                <a:gd name="connsiteX25" fmla="*/ 257582 w 509173"/>
                <a:gd name="connsiteY25" fmla="*/ 140772 h 509173"/>
                <a:gd name="connsiteX26" fmla="*/ 350431 w 509173"/>
                <a:gd name="connsiteY26" fmla="*/ 371397 h 509173"/>
                <a:gd name="connsiteX27" fmla="*/ 164733 w 509173"/>
                <a:gd name="connsiteY27" fmla="*/ 371397 h 509173"/>
                <a:gd name="connsiteX28" fmla="*/ 164733 w 509173"/>
                <a:gd name="connsiteY28" fmla="*/ 333958 h 509173"/>
                <a:gd name="connsiteX29" fmla="*/ 209660 w 509173"/>
                <a:gd name="connsiteY29" fmla="*/ 289031 h 509173"/>
                <a:gd name="connsiteX30" fmla="*/ 305504 w 509173"/>
                <a:gd name="connsiteY30" fmla="*/ 289031 h 509173"/>
                <a:gd name="connsiteX31" fmla="*/ 350431 w 509173"/>
                <a:gd name="connsiteY31" fmla="*/ 333958 h 509173"/>
                <a:gd name="connsiteX32" fmla="*/ 350431 w 509173"/>
                <a:gd name="connsiteY32" fmla="*/ 371397 h 509173"/>
                <a:gd name="connsiteX33" fmla="*/ 350431 w 509173"/>
                <a:gd name="connsiteY33" fmla="*/ 371397 h 50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173" h="509173">
                  <a:moveTo>
                    <a:pt x="422315" y="256084"/>
                  </a:moveTo>
                  <a:cubicBezTo>
                    <a:pt x="422315" y="248597"/>
                    <a:pt x="428305" y="244104"/>
                    <a:pt x="434295" y="244104"/>
                  </a:cubicBezTo>
                  <a:lnTo>
                    <a:pt x="512169" y="244104"/>
                  </a:lnTo>
                  <a:cubicBezTo>
                    <a:pt x="506178" y="112318"/>
                    <a:pt x="399851" y="7488"/>
                    <a:pt x="268065" y="0"/>
                  </a:cubicBezTo>
                  <a:lnTo>
                    <a:pt x="268065" y="77874"/>
                  </a:lnTo>
                  <a:cubicBezTo>
                    <a:pt x="268065" y="85361"/>
                    <a:pt x="262075" y="89854"/>
                    <a:pt x="256084" y="89854"/>
                  </a:cubicBezTo>
                  <a:cubicBezTo>
                    <a:pt x="248597" y="89854"/>
                    <a:pt x="244104" y="83864"/>
                    <a:pt x="244104" y="77874"/>
                  </a:cubicBezTo>
                  <a:lnTo>
                    <a:pt x="244104" y="0"/>
                  </a:lnTo>
                  <a:cubicBezTo>
                    <a:pt x="112318" y="5990"/>
                    <a:pt x="7488" y="112318"/>
                    <a:pt x="0" y="244104"/>
                  </a:cubicBezTo>
                  <a:lnTo>
                    <a:pt x="77874" y="244104"/>
                  </a:lnTo>
                  <a:cubicBezTo>
                    <a:pt x="85361" y="244104"/>
                    <a:pt x="89854" y="250094"/>
                    <a:pt x="89854" y="256084"/>
                  </a:cubicBezTo>
                  <a:cubicBezTo>
                    <a:pt x="89854" y="263572"/>
                    <a:pt x="83864" y="268065"/>
                    <a:pt x="77874" y="268065"/>
                  </a:cubicBezTo>
                  <a:lnTo>
                    <a:pt x="1498" y="268065"/>
                  </a:lnTo>
                  <a:cubicBezTo>
                    <a:pt x="7488" y="399851"/>
                    <a:pt x="113815" y="504681"/>
                    <a:pt x="245601" y="512169"/>
                  </a:cubicBezTo>
                  <a:lnTo>
                    <a:pt x="245601" y="434295"/>
                  </a:lnTo>
                  <a:cubicBezTo>
                    <a:pt x="245601" y="426807"/>
                    <a:pt x="251592" y="422315"/>
                    <a:pt x="257582" y="422315"/>
                  </a:cubicBezTo>
                  <a:cubicBezTo>
                    <a:pt x="263572" y="422315"/>
                    <a:pt x="269563" y="428305"/>
                    <a:pt x="269563" y="434295"/>
                  </a:cubicBezTo>
                  <a:lnTo>
                    <a:pt x="269563" y="512169"/>
                  </a:lnTo>
                  <a:cubicBezTo>
                    <a:pt x="401349" y="506179"/>
                    <a:pt x="506178" y="399851"/>
                    <a:pt x="513666" y="268065"/>
                  </a:cubicBezTo>
                  <a:lnTo>
                    <a:pt x="435793" y="268065"/>
                  </a:lnTo>
                  <a:cubicBezTo>
                    <a:pt x="428305" y="268065"/>
                    <a:pt x="422315" y="262075"/>
                    <a:pt x="422315" y="256084"/>
                  </a:cubicBezTo>
                  <a:close/>
                  <a:moveTo>
                    <a:pt x="257582" y="140772"/>
                  </a:moveTo>
                  <a:cubicBezTo>
                    <a:pt x="290529" y="140772"/>
                    <a:pt x="317485" y="167728"/>
                    <a:pt x="317485" y="200674"/>
                  </a:cubicBezTo>
                  <a:cubicBezTo>
                    <a:pt x="317485" y="233621"/>
                    <a:pt x="290529" y="260577"/>
                    <a:pt x="257582" y="260577"/>
                  </a:cubicBezTo>
                  <a:cubicBezTo>
                    <a:pt x="224635" y="260577"/>
                    <a:pt x="197679" y="233621"/>
                    <a:pt x="197679" y="200674"/>
                  </a:cubicBezTo>
                  <a:cubicBezTo>
                    <a:pt x="197679" y="167728"/>
                    <a:pt x="224635" y="140772"/>
                    <a:pt x="257582" y="140772"/>
                  </a:cubicBezTo>
                  <a:close/>
                  <a:moveTo>
                    <a:pt x="350431" y="371397"/>
                  </a:moveTo>
                  <a:lnTo>
                    <a:pt x="164733" y="371397"/>
                  </a:lnTo>
                  <a:lnTo>
                    <a:pt x="164733" y="333958"/>
                  </a:lnTo>
                  <a:cubicBezTo>
                    <a:pt x="164733" y="308499"/>
                    <a:pt x="185699" y="289031"/>
                    <a:pt x="209660" y="289031"/>
                  </a:cubicBezTo>
                  <a:lnTo>
                    <a:pt x="305504" y="289031"/>
                  </a:lnTo>
                  <a:cubicBezTo>
                    <a:pt x="330963" y="289031"/>
                    <a:pt x="350431" y="309997"/>
                    <a:pt x="350431" y="333958"/>
                  </a:cubicBezTo>
                  <a:lnTo>
                    <a:pt x="350431" y="371397"/>
                  </a:lnTo>
                  <a:lnTo>
                    <a:pt x="350431" y="371397"/>
                  </a:lnTo>
                  <a:close/>
                </a:path>
              </a:pathLst>
            </a:custGeom>
            <a:solidFill>
              <a:srgbClr val="BE2D24"/>
            </a:solidFill>
            <a:ln w="14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335" name="Vrije vorm: vorm 334">
            <a:extLst>
              <a:ext uri="{FF2B5EF4-FFF2-40B4-BE49-F238E27FC236}">
                <a16:creationId xmlns="" xmlns:a16="http://schemas.microsoft.com/office/drawing/2014/main" id="{924C0068-D2AB-491F-AEC9-E5573152ED61}"/>
              </a:ext>
            </a:extLst>
          </p:cNvPr>
          <p:cNvSpPr/>
          <p:nvPr/>
        </p:nvSpPr>
        <p:spPr>
          <a:xfrm>
            <a:off x="8189267" y="3901368"/>
            <a:ext cx="643327" cy="643327"/>
          </a:xfrm>
          <a:custGeom>
            <a:avLst/>
            <a:gdLst>
              <a:gd name="connsiteX0" fmla="*/ 655580 w 643326"/>
              <a:gd name="connsiteY0" fmla="*/ 327790 h 643326"/>
              <a:gd name="connsiteX1" fmla="*/ 327790 w 643326"/>
              <a:gd name="connsiteY1" fmla="*/ 655580 h 643326"/>
              <a:gd name="connsiteX2" fmla="*/ 0 w 643326"/>
              <a:gd name="connsiteY2" fmla="*/ 327790 h 643326"/>
              <a:gd name="connsiteX3" fmla="*/ 327790 w 643326"/>
              <a:gd name="connsiteY3" fmla="*/ 0 h 643326"/>
              <a:gd name="connsiteX4" fmla="*/ 655580 w 643326"/>
              <a:gd name="connsiteY4" fmla="*/ 327790 h 6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26" h="643326">
                <a:moveTo>
                  <a:pt x="655580" y="327790"/>
                </a:moveTo>
                <a:cubicBezTo>
                  <a:pt x="655580" y="508824"/>
                  <a:pt x="508824" y="655580"/>
                  <a:pt x="327790" y="655580"/>
                </a:cubicBezTo>
                <a:cubicBezTo>
                  <a:pt x="146757" y="655580"/>
                  <a:pt x="0" y="508824"/>
                  <a:pt x="0" y="327790"/>
                </a:cubicBezTo>
                <a:cubicBezTo>
                  <a:pt x="0" y="146757"/>
                  <a:pt x="146757" y="0"/>
                  <a:pt x="327790" y="0"/>
                </a:cubicBezTo>
                <a:cubicBezTo>
                  <a:pt x="508824" y="0"/>
                  <a:pt x="655580" y="146757"/>
                  <a:pt x="655580" y="327790"/>
                </a:cubicBezTo>
                <a:close/>
              </a:path>
            </a:pathLst>
          </a:custGeom>
          <a:solidFill>
            <a:srgbClr val="E1251B"/>
          </a:solidFill>
          <a:ln w="15295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8178930" y="5883658"/>
            <a:ext cx="643327" cy="643327"/>
            <a:chOff x="8178930" y="5883658"/>
            <a:chExt cx="643327" cy="643327"/>
          </a:xfrm>
        </p:grpSpPr>
        <p:sp>
          <p:nvSpPr>
            <p:cNvPr id="350" name="Vrije vorm: vorm 349">
              <a:extLst>
                <a:ext uri="{FF2B5EF4-FFF2-40B4-BE49-F238E27FC236}">
                  <a16:creationId xmlns="" xmlns:a16="http://schemas.microsoft.com/office/drawing/2014/main" id="{13457E34-2A02-49E0-8268-028081915FC5}"/>
                </a:ext>
              </a:extLst>
            </p:cNvPr>
            <p:cNvSpPr/>
            <p:nvPr/>
          </p:nvSpPr>
          <p:spPr>
            <a:xfrm>
              <a:off x="8178930" y="5883658"/>
              <a:ext cx="643327" cy="643327"/>
            </a:xfrm>
            <a:custGeom>
              <a:avLst/>
              <a:gdLst>
                <a:gd name="connsiteX0" fmla="*/ 655580 w 643326"/>
                <a:gd name="connsiteY0" fmla="*/ 327790 h 643326"/>
                <a:gd name="connsiteX1" fmla="*/ 327790 w 643326"/>
                <a:gd name="connsiteY1" fmla="*/ 655580 h 643326"/>
                <a:gd name="connsiteX2" fmla="*/ 0 w 643326"/>
                <a:gd name="connsiteY2" fmla="*/ 327790 h 643326"/>
                <a:gd name="connsiteX3" fmla="*/ 327790 w 643326"/>
                <a:gd name="connsiteY3" fmla="*/ 0 h 643326"/>
                <a:gd name="connsiteX4" fmla="*/ 655580 w 643326"/>
                <a:gd name="connsiteY4" fmla="*/ 327790 h 6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26" h="643326">
                  <a:moveTo>
                    <a:pt x="655580" y="327790"/>
                  </a:moveTo>
                  <a:cubicBezTo>
                    <a:pt x="655580" y="508824"/>
                    <a:pt x="508824" y="655580"/>
                    <a:pt x="327790" y="655580"/>
                  </a:cubicBezTo>
                  <a:cubicBezTo>
                    <a:pt x="146757" y="655580"/>
                    <a:pt x="0" y="508824"/>
                    <a:pt x="0" y="327790"/>
                  </a:cubicBezTo>
                  <a:cubicBezTo>
                    <a:pt x="0" y="146757"/>
                    <a:pt x="146757" y="0"/>
                    <a:pt x="327790" y="0"/>
                  </a:cubicBezTo>
                  <a:cubicBezTo>
                    <a:pt x="508824" y="0"/>
                    <a:pt x="655580" y="146757"/>
                    <a:pt x="655580" y="327790"/>
                  </a:cubicBezTo>
                  <a:close/>
                </a:path>
              </a:pathLst>
            </a:custGeom>
            <a:solidFill>
              <a:srgbClr val="E1251B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grpSp>
          <p:nvGrpSpPr>
            <p:cNvPr id="351" name="Graphic 332">
              <a:extLst>
                <a:ext uri="{FF2B5EF4-FFF2-40B4-BE49-F238E27FC236}">
                  <a16:creationId xmlns="" xmlns:a16="http://schemas.microsoft.com/office/drawing/2014/main" id="{B8CCE27E-862B-4B91-A230-D66708A2F52C}"/>
                </a:ext>
              </a:extLst>
            </p:cNvPr>
            <p:cNvGrpSpPr/>
            <p:nvPr/>
          </p:nvGrpSpPr>
          <p:grpSpPr>
            <a:xfrm>
              <a:off x="8303383" y="6012323"/>
              <a:ext cx="382932" cy="382932"/>
              <a:chOff x="8367391" y="5984891"/>
              <a:chExt cx="382932" cy="382932"/>
            </a:xfrm>
            <a:solidFill>
              <a:srgbClr val="FFFFFF"/>
            </a:solidFill>
          </p:grpSpPr>
          <p:sp>
            <p:nvSpPr>
              <p:cNvPr id="352" name="Vrije vorm: vorm 351">
                <a:extLst>
                  <a:ext uri="{FF2B5EF4-FFF2-40B4-BE49-F238E27FC236}">
                    <a16:creationId xmlns="" xmlns:a16="http://schemas.microsoft.com/office/drawing/2014/main" id="{2569D47E-BD4D-49AA-83E7-399743D87A4A}"/>
                  </a:ext>
                </a:extLst>
              </p:cNvPr>
              <p:cNvSpPr/>
              <p:nvPr/>
            </p:nvSpPr>
            <p:spPr>
              <a:xfrm>
                <a:off x="8391132" y="5987955"/>
                <a:ext cx="367615" cy="382932"/>
              </a:xfrm>
              <a:custGeom>
                <a:avLst/>
                <a:gdLst>
                  <a:gd name="connsiteX0" fmla="*/ 358808 w 367615"/>
                  <a:gd name="connsiteY0" fmla="*/ 332385 h 382932"/>
                  <a:gd name="connsiteX1" fmla="*/ 205635 w 367615"/>
                  <a:gd name="connsiteY1" fmla="*/ 179212 h 382932"/>
                  <a:gd name="connsiteX2" fmla="*/ 26422 w 367615"/>
                  <a:gd name="connsiteY2" fmla="*/ 0 h 382932"/>
                  <a:gd name="connsiteX3" fmla="*/ 12637 w 367615"/>
                  <a:gd name="connsiteY3" fmla="*/ 0 h 382932"/>
                  <a:gd name="connsiteX4" fmla="*/ 9573 w 367615"/>
                  <a:gd name="connsiteY4" fmla="*/ 7659 h 382932"/>
                  <a:gd name="connsiteX5" fmla="*/ 383 w 367615"/>
                  <a:gd name="connsiteY5" fmla="*/ 64333 h 382932"/>
                  <a:gd name="connsiteX6" fmla="*/ 23359 w 367615"/>
                  <a:gd name="connsiteY6" fmla="*/ 116411 h 382932"/>
                  <a:gd name="connsiteX7" fmla="*/ 164278 w 367615"/>
                  <a:gd name="connsiteY7" fmla="*/ 257331 h 382932"/>
                  <a:gd name="connsiteX8" fmla="*/ 182659 w 367615"/>
                  <a:gd name="connsiteY8" fmla="*/ 238950 h 382932"/>
                  <a:gd name="connsiteX9" fmla="*/ 312856 w 367615"/>
                  <a:gd name="connsiteY9" fmla="*/ 384464 h 382932"/>
                  <a:gd name="connsiteX10" fmla="*/ 361871 w 367615"/>
                  <a:gd name="connsiteY10" fmla="*/ 384464 h 382932"/>
                  <a:gd name="connsiteX11" fmla="*/ 358808 w 367615"/>
                  <a:gd name="connsiteY11" fmla="*/ 332385 h 38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7615" h="382932">
                    <a:moveTo>
                      <a:pt x="358808" y="332385"/>
                    </a:moveTo>
                    <a:lnTo>
                      <a:pt x="205635" y="179212"/>
                    </a:lnTo>
                    <a:lnTo>
                      <a:pt x="26422" y="0"/>
                    </a:lnTo>
                    <a:lnTo>
                      <a:pt x="12637" y="0"/>
                    </a:lnTo>
                    <a:lnTo>
                      <a:pt x="9573" y="7659"/>
                    </a:lnTo>
                    <a:cubicBezTo>
                      <a:pt x="1915" y="27571"/>
                      <a:pt x="-1149" y="45952"/>
                      <a:pt x="383" y="64333"/>
                    </a:cubicBezTo>
                    <a:cubicBezTo>
                      <a:pt x="1915" y="84245"/>
                      <a:pt x="9573" y="102626"/>
                      <a:pt x="23359" y="116411"/>
                    </a:cubicBezTo>
                    <a:lnTo>
                      <a:pt x="164278" y="257331"/>
                    </a:lnTo>
                    <a:lnTo>
                      <a:pt x="182659" y="238950"/>
                    </a:lnTo>
                    <a:lnTo>
                      <a:pt x="312856" y="384464"/>
                    </a:lnTo>
                    <a:cubicBezTo>
                      <a:pt x="325110" y="396718"/>
                      <a:pt x="348086" y="398250"/>
                      <a:pt x="361871" y="384464"/>
                    </a:cubicBezTo>
                    <a:cubicBezTo>
                      <a:pt x="372593" y="367615"/>
                      <a:pt x="372593" y="346171"/>
                      <a:pt x="358808" y="332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Vrije vorm: vorm 352">
                <a:extLst>
                  <a:ext uri="{FF2B5EF4-FFF2-40B4-BE49-F238E27FC236}">
                    <a16:creationId xmlns="" xmlns:a16="http://schemas.microsoft.com/office/drawing/2014/main" id="{1464D5E9-AAB7-4A35-8A5E-B5A4E0B69A63}"/>
                  </a:ext>
                </a:extLst>
              </p:cNvPr>
              <p:cNvSpPr/>
              <p:nvPr/>
            </p:nvSpPr>
            <p:spPr>
              <a:xfrm>
                <a:off x="8367391" y="6210056"/>
                <a:ext cx="168490" cy="168490"/>
              </a:xfrm>
              <a:custGeom>
                <a:avLst/>
                <a:gdLst>
                  <a:gd name="connsiteX0" fmla="*/ 120624 w 168490"/>
                  <a:gd name="connsiteY0" fmla="*/ 0 h 168490"/>
                  <a:gd name="connsiteX1" fmla="*/ 10339 w 168490"/>
                  <a:gd name="connsiteY1" fmla="*/ 110285 h 168490"/>
                  <a:gd name="connsiteX2" fmla="*/ 10339 w 168490"/>
                  <a:gd name="connsiteY2" fmla="*/ 159300 h 168490"/>
                  <a:gd name="connsiteX3" fmla="*/ 59355 w 168490"/>
                  <a:gd name="connsiteY3" fmla="*/ 159300 h 168490"/>
                  <a:gd name="connsiteX4" fmla="*/ 169639 w 168490"/>
                  <a:gd name="connsiteY4" fmla="*/ 49015 h 168490"/>
                  <a:gd name="connsiteX5" fmla="*/ 120624 w 168490"/>
                  <a:gd name="connsiteY5" fmla="*/ 0 h 1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490" h="168490">
                    <a:moveTo>
                      <a:pt x="120624" y="0"/>
                    </a:moveTo>
                    <a:lnTo>
                      <a:pt x="10339" y="110285"/>
                    </a:lnTo>
                    <a:cubicBezTo>
                      <a:pt x="-3446" y="124070"/>
                      <a:pt x="-3446" y="145514"/>
                      <a:pt x="10339" y="159300"/>
                    </a:cubicBezTo>
                    <a:cubicBezTo>
                      <a:pt x="22593" y="171554"/>
                      <a:pt x="45569" y="173086"/>
                      <a:pt x="59355" y="159300"/>
                    </a:cubicBezTo>
                    <a:lnTo>
                      <a:pt x="169639" y="49015"/>
                    </a:lnTo>
                    <a:lnTo>
                      <a:pt x="1206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2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Vrije vorm: vorm 353">
                <a:extLst>
                  <a:ext uri="{FF2B5EF4-FFF2-40B4-BE49-F238E27FC236}">
                    <a16:creationId xmlns="" xmlns:a16="http://schemas.microsoft.com/office/drawing/2014/main" id="{E7F3FE1B-E5FD-4153-B875-AF5C98B09F20}"/>
                  </a:ext>
                </a:extLst>
              </p:cNvPr>
              <p:cNvSpPr/>
              <p:nvPr/>
            </p:nvSpPr>
            <p:spPr>
              <a:xfrm>
                <a:off x="8575323" y="5984891"/>
                <a:ext cx="168490" cy="168490"/>
              </a:xfrm>
              <a:custGeom>
                <a:avLst/>
                <a:gdLst>
                  <a:gd name="connsiteX0" fmla="*/ 168490 w 168490"/>
                  <a:gd name="connsiteY0" fmla="*/ 67396 h 168490"/>
                  <a:gd name="connsiteX1" fmla="*/ 105689 w 168490"/>
                  <a:gd name="connsiteY1" fmla="*/ 130197 h 168490"/>
                  <a:gd name="connsiteX2" fmla="*/ 88840 w 168490"/>
                  <a:gd name="connsiteY2" fmla="*/ 113348 h 168490"/>
                  <a:gd name="connsiteX3" fmla="*/ 151641 w 168490"/>
                  <a:gd name="connsiteY3" fmla="*/ 50547 h 168490"/>
                  <a:gd name="connsiteX4" fmla="*/ 134792 w 168490"/>
                  <a:gd name="connsiteY4" fmla="*/ 33698 h 168490"/>
                  <a:gd name="connsiteX5" fmla="*/ 71991 w 168490"/>
                  <a:gd name="connsiteY5" fmla="*/ 96499 h 168490"/>
                  <a:gd name="connsiteX6" fmla="*/ 55142 w 168490"/>
                  <a:gd name="connsiteY6" fmla="*/ 79650 h 168490"/>
                  <a:gd name="connsiteX7" fmla="*/ 117943 w 168490"/>
                  <a:gd name="connsiteY7" fmla="*/ 16849 h 168490"/>
                  <a:gd name="connsiteX8" fmla="*/ 101094 w 168490"/>
                  <a:gd name="connsiteY8" fmla="*/ 0 h 168490"/>
                  <a:gd name="connsiteX9" fmla="*/ 19912 w 168490"/>
                  <a:gd name="connsiteY9" fmla="*/ 81181 h 168490"/>
                  <a:gd name="connsiteX10" fmla="*/ 3063 w 168490"/>
                  <a:gd name="connsiteY10" fmla="*/ 117943 h 168490"/>
                  <a:gd name="connsiteX11" fmla="*/ 0 w 168490"/>
                  <a:gd name="connsiteY11" fmla="*/ 128665 h 168490"/>
                  <a:gd name="connsiteX12" fmla="*/ 52079 w 168490"/>
                  <a:gd name="connsiteY12" fmla="*/ 180744 h 168490"/>
                  <a:gd name="connsiteX13" fmla="*/ 62801 w 168490"/>
                  <a:gd name="connsiteY13" fmla="*/ 177681 h 168490"/>
                  <a:gd name="connsiteX14" fmla="*/ 99562 w 168490"/>
                  <a:gd name="connsiteY14" fmla="*/ 160832 h 168490"/>
                  <a:gd name="connsiteX15" fmla="*/ 180744 w 168490"/>
                  <a:gd name="connsiteY15" fmla="*/ 79650 h 168490"/>
                  <a:gd name="connsiteX16" fmla="*/ 168490 w 168490"/>
                  <a:gd name="connsiteY16" fmla="*/ 67396 h 1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8490" h="168490">
                    <a:moveTo>
                      <a:pt x="168490" y="67396"/>
                    </a:moveTo>
                    <a:lnTo>
                      <a:pt x="105689" y="130197"/>
                    </a:lnTo>
                    <a:lnTo>
                      <a:pt x="88840" y="113348"/>
                    </a:lnTo>
                    <a:lnTo>
                      <a:pt x="151641" y="50547"/>
                    </a:lnTo>
                    <a:lnTo>
                      <a:pt x="134792" y="33698"/>
                    </a:lnTo>
                    <a:lnTo>
                      <a:pt x="71991" y="96499"/>
                    </a:lnTo>
                    <a:lnTo>
                      <a:pt x="55142" y="79650"/>
                    </a:lnTo>
                    <a:lnTo>
                      <a:pt x="117943" y="16849"/>
                    </a:lnTo>
                    <a:lnTo>
                      <a:pt x="101094" y="0"/>
                    </a:lnTo>
                    <a:lnTo>
                      <a:pt x="19912" y="81181"/>
                    </a:lnTo>
                    <a:cubicBezTo>
                      <a:pt x="10722" y="90372"/>
                      <a:pt x="4595" y="104157"/>
                      <a:pt x="3063" y="117943"/>
                    </a:cubicBezTo>
                    <a:cubicBezTo>
                      <a:pt x="3063" y="121007"/>
                      <a:pt x="1532" y="125602"/>
                      <a:pt x="0" y="128665"/>
                    </a:cubicBezTo>
                    <a:lnTo>
                      <a:pt x="52079" y="180744"/>
                    </a:lnTo>
                    <a:cubicBezTo>
                      <a:pt x="55142" y="179212"/>
                      <a:pt x="58206" y="179212"/>
                      <a:pt x="62801" y="177681"/>
                    </a:cubicBezTo>
                    <a:cubicBezTo>
                      <a:pt x="76586" y="176149"/>
                      <a:pt x="90372" y="171554"/>
                      <a:pt x="99562" y="160832"/>
                    </a:cubicBezTo>
                    <a:lnTo>
                      <a:pt x="180744" y="79650"/>
                    </a:lnTo>
                    <a:lnTo>
                      <a:pt x="168490" y="67396"/>
                    </a:lnTo>
                    <a:close/>
                  </a:path>
                </a:pathLst>
              </a:custGeom>
              <a:solidFill>
                <a:srgbClr val="FFFFFF"/>
              </a:solidFill>
              <a:ln w="152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5" name="Vrije vorm: vorm 354">
            <a:extLst>
              <a:ext uri="{FF2B5EF4-FFF2-40B4-BE49-F238E27FC236}">
                <a16:creationId xmlns="" xmlns:a16="http://schemas.microsoft.com/office/drawing/2014/main" id="{BE5D39A3-6570-491E-BD4D-A77824D1E7B4}"/>
              </a:ext>
            </a:extLst>
          </p:cNvPr>
          <p:cNvSpPr/>
          <p:nvPr/>
        </p:nvSpPr>
        <p:spPr>
          <a:xfrm>
            <a:off x="11185715" y="3902482"/>
            <a:ext cx="643327" cy="643327"/>
          </a:xfrm>
          <a:custGeom>
            <a:avLst/>
            <a:gdLst>
              <a:gd name="connsiteX0" fmla="*/ 655580 w 643326"/>
              <a:gd name="connsiteY0" fmla="*/ 327790 h 643326"/>
              <a:gd name="connsiteX1" fmla="*/ 327790 w 643326"/>
              <a:gd name="connsiteY1" fmla="*/ 655580 h 643326"/>
              <a:gd name="connsiteX2" fmla="*/ 0 w 643326"/>
              <a:gd name="connsiteY2" fmla="*/ 327790 h 643326"/>
              <a:gd name="connsiteX3" fmla="*/ 327790 w 643326"/>
              <a:gd name="connsiteY3" fmla="*/ 0 h 643326"/>
              <a:gd name="connsiteX4" fmla="*/ 655580 w 643326"/>
              <a:gd name="connsiteY4" fmla="*/ 327790 h 6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26" h="643326">
                <a:moveTo>
                  <a:pt x="655580" y="327790"/>
                </a:moveTo>
                <a:cubicBezTo>
                  <a:pt x="655580" y="508824"/>
                  <a:pt x="508824" y="655580"/>
                  <a:pt x="327790" y="655580"/>
                </a:cubicBezTo>
                <a:cubicBezTo>
                  <a:pt x="146757" y="655580"/>
                  <a:pt x="0" y="508824"/>
                  <a:pt x="0" y="327790"/>
                </a:cubicBezTo>
                <a:cubicBezTo>
                  <a:pt x="0" y="146757"/>
                  <a:pt x="146757" y="0"/>
                  <a:pt x="327790" y="0"/>
                </a:cubicBezTo>
                <a:cubicBezTo>
                  <a:pt x="508824" y="0"/>
                  <a:pt x="655580" y="146757"/>
                  <a:pt x="655580" y="327790"/>
                </a:cubicBezTo>
                <a:close/>
              </a:path>
            </a:pathLst>
          </a:custGeom>
          <a:solidFill>
            <a:srgbClr val="A6A5A5"/>
          </a:solidFill>
          <a:ln w="15295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368" name="Graphic 332">
            <a:extLst>
              <a:ext uri="{FF2B5EF4-FFF2-40B4-BE49-F238E27FC236}">
                <a16:creationId xmlns="" xmlns:a16="http://schemas.microsoft.com/office/drawing/2014/main" id="{B8CCE27E-862B-4B91-A230-D66708A2F52C}"/>
              </a:ext>
            </a:extLst>
          </p:cNvPr>
          <p:cNvGrpSpPr/>
          <p:nvPr/>
        </p:nvGrpSpPr>
        <p:grpSpPr>
          <a:xfrm>
            <a:off x="11197969" y="5883658"/>
            <a:ext cx="643327" cy="643327"/>
            <a:chOff x="11261977" y="5856226"/>
            <a:chExt cx="643327" cy="643327"/>
          </a:xfrm>
          <a:solidFill>
            <a:schemeClr val="accent1"/>
          </a:solidFill>
        </p:grpSpPr>
        <p:sp>
          <p:nvSpPr>
            <p:cNvPr id="369" name="Vrije vorm: vorm 368">
              <a:extLst>
                <a:ext uri="{FF2B5EF4-FFF2-40B4-BE49-F238E27FC236}">
                  <a16:creationId xmlns="" xmlns:a16="http://schemas.microsoft.com/office/drawing/2014/main" id="{66F35DFD-5E2A-4B4E-94DD-6EA1280306C2}"/>
                </a:ext>
              </a:extLst>
            </p:cNvPr>
            <p:cNvSpPr/>
            <p:nvPr/>
          </p:nvSpPr>
          <p:spPr>
            <a:xfrm>
              <a:off x="11261977" y="5856226"/>
              <a:ext cx="643327" cy="643327"/>
            </a:xfrm>
            <a:custGeom>
              <a:avLst/>
              <a:gdLst>
                <a:gd name="connsiteX0" fmla="*/ 655580 w 643326"/>
                <a:gd name="connsiteY0" fmla="*/ 327790 h 643326"/>
                <a:gd name="connsiteX1" fmla="*/ 327790 w 643326"/>
                <a:gd name="connsiteY1" fmla="*/ 655580 h 643326"/>
                <a:gd name="connsiteX2" fmla="*/ 0 w 643326"/>
                <a:gd name="connsiteY2" fmla="*/ 327790 h 643326"/>
                <a:gd name="connsiteX3" fmla="*/ 327790 w 643326"/>
                <a:gd name="connsiteY3" fmla="*/ 0 h 643326"/>
                <a:gd name="connsiteX4" fmla="*/ 655580 w 643326"/>
                <a:gd name="connsiteY4" fmla="*/ 327790 h 6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26" h="643326">
                  <a:moveTo>
                    <a:pt x="655580" y="327790"/>
                  </a:moveTo>
                  <a:cubicBezTo>
                    <a:pt x="655580" y="508824"/>
                    <a:pt x="508824" y="655580"/>
                    <a:pt x="327790" y="655580"/>
                  </a:cubicBezTo>
                  <a:cubicBezTo>
                    <a:pt x="146757" y="655580"/>
                    <a:pt x="0" y="508824"/>
                    <a:pt x="0" y="327790"/>
                  </a:cubicBezTo>
                  <a:cubicBezTo>
                    <a:pt x="0" y="146757"/>
                    <a:pt x="146757" y="0"/>
                    <a:pt x="327790" y="0"/>
                  </a:cubicBezTo>
                  <a:cubicBezTo>
                    <a:pt x="508824" y="0"/>
                    <a:pt x="655580" y="146757"/>
                    <a:pt x="655580" y="327790"/>
                  </a:cubicBezTo>
                  <a:close/>
                </a:path>
              </a:pathLst>
            </a:custGeom>
            <a:solidFill>
              <a:srgbClr val="A6A5A5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70" name="Vrije vorm: vorm 369">
              <a:extLst>
                <a:ext uri="{FF2B5EF4-FFF2-40B4-BE49-F238E27FC236}">
                  <a16:creationId xmlns="" xmlns:a16="http://schemas.microsoft.com/office/drawing/2014/main" id="{9E7A8B45-DC67-4397-8D57-250DF14654AB}"/>
                </a:ext>
              </a:extLst>
            </p:cNvPr>
            <p:cNvSpPr/>
            <p:nvPr/>
          </p:nvSpPr>
          <p:spPr>
            <a:xfrm>
              <a:off x="11410172" y="5987955"/>
              <a:ext cx="367615" cy="382932"/>
            </a:xfrm>
            <a:custGeom>
              <a:avLst/>
              <a:gdLst>
                <a:gd name="connsiteX0" fmla="*/ 358808 w 367615"/>
                <a:gd name="connsiteY0" fmla="*/ 332385 h 382932"/>
                <a:gd name="connsiteX1" fmla="*/ 205635 w 367615"/>
                <a:gd name="connsiteY1" fmla="*/ 179212 h 382932"/>
                <a:gd name="connsiteX2" fmla="*/ 26422 w 367615"/>
                <a:gd name="connsiteY2" fmla="*/ 0 h 382932"/>
                <a:gd name="connsiteX3" fmla="*/ 12637 w 367615"/>
                <a:gd name="connsiteY3" fmla="*/ 0 h 382932"/>
                <a:gd name="connsiteX4" fmla="*/ 9573 w 367615"/>
                <a:gd name="connsiteY4" fmla="*/ 7659 h 382932"/>
                <a:gd name="connsiteX5" fmla="*/ 383 w 367615"/>
                <a:gd name="connsiteY5" fmla="*/ 64333 h 382932"/>
                <a:gd name="connsiteX6" fmla="*/ 23359 w 367615"/>
                <a:gd name="connsiteY6" fmla="*/ 116411 h 382932"/>
                <a:gd name="connsiteX7" fmla="*/ 164278 w 367615"/>
                <a:gd name="connsiteY7" fmla="*/ 257331 h 382932"/>
                <a:gd name="connsiteX8" fmla="*/ 182659 w 367615"/>
                <a:gd name="connsiteY8" fmla="*/ 238950 h 382932"/>
                <a:gd name="connsiteX9" fmla="*/ 312856 w 367615"/>
                <a:gd name="connsiteY9" fmla="*/ 384464 h 382932"/>
                <a:gd name="connsiteX10" fmla="*/ 361871 w 367615"/>
                <a:gd name="connsiteY10" fmla="*/ 384464 h 382932"/>
                <a:gd name="connsiteX11" fmla="*/ 358808 w 367615"/>
                <a:gd name="connsiteY11" fmla="*/ 332385 h 38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7615" h="382932">
                  <a:moveTo>
                    <a:pt x="358808" y="332385"/>
                  </a:moveTo>
                  <a:lnTo>
                    <a:pt x="205635" y="179212"/>
                  </a:lnTo>
                  <a:lnTo>
                    <a:pt x="26422" y="0"/>
                  </a:lnTo>
                  <a:lnTo>
                    <a:pt x="12637" y="0"/>
                  </a:lnTo>
                  <a:lnTo>
                    <a:pt x="9573" y="7659"/>
                  </a:lnTo>
                  <a:cubicBezTo>
                    <a:pt x="1915" y="27571"/>
                    <a:pt x="-1149" y="45952"/>
                    <a:pt x="383" y="64333"/>
                  </a:cubicBezTo>
                  <a:cubicBezTo>
                    <a:pt x="1915" y="84245"/>
                    <a:pt x="9573" y="102626"/>
                    <a:pt x="23359" y="116411"/>
                  </a:cubicBezTo>
                  <a:lnTo>
                    <a:pt x="164278" y="257331"/>
                  </a:lnTo>
                  <a:lnTo>
                    <a:pt x="182659" y="238950"/>
                  </a:lnTo>
                  <a:lnTo>
                    <a:pt x="312856" y="384464"/>
                  </a:lnTo>
                  <a:cubicBezTo>
                    <a:pt x="325110" y="396718"/>
                    <a:pt x="348086" y="398250"/>
                    <a:pt x="361871" y="384464"/>
                  </a:cubicBezTo>
                  <a:cubicBezTo>
                    <a:pt x="372593" y="367615"/>
                    <a:pt x="372593" y="346171"/>
                    <a:pt x="358808" y="332385"/>
                  </a:cubicBez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71" name="Vrije vorm: vorm 370">
              <a:extLst>
                <a:ext uri="{FF2B5EF4-FFF2-40B4-BE49-F238E27FC236}">
                  <a16:creationId xmlns="" xmlns:a16="http://schemas.microsoft.com/office/drawing/2014/main" id="{CEB86A72-BD4B-463F-9187-020A9B6EE0A4}"/>
                </a:ext>
              </a:extLst>
            </p:cNvPr>
            <p:cNvSpPr/>
            <p:nvPr/>
          </p:nvSpPr>
          <p:spPr>
            <a:xfrm>
              <a:off x="11386430" y="6210056"/>
              <a:ext cx="168490" cy="168490"/>
            </a:xfrm>
            <a:custGeom>
              <a:avLst/>
              <a:gdLst>
                <a:gd name="connsiteX0" fmla="*/ 120624 w 168490"/>
                <a:gd name="connsiteY0" fmla="*/ 0 h 168490"/>
                <a:gd name="connsiteX1" fmla="*/ 10339 w 168490"/>
                <a:gd name="connsiteY1" fmla="*/ 110285 h 168490"/>
                <a:gd name="connsiteX2" fmla="*/ 10339 w 168490"/>
                <a:gd name="connsiteY2" fmla="*/ 159300 h 168490"/>
                <a:gd name="connsiteX3" fmla="*/ 59355 w 168490"/>
                <a:gd name="connsiteY3" fmla="*/ 159300 h 168490"/>
                <a:gd name="connsiteX4" fmla="*/ 169639 w 168490"/>
                <a:gd name="connsiteY4" fmla="*/ 49015 h 168490"/>
                <a:gd name="connsiteX5" fmla="*/ 120624 w 168490"/>
                <a:gd name="connsiteY5" fmla="*/ 0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490" h="168490">
                  <a:moveTo>
                    <a:pt x="120624" y="0"/>
                  </a:moveTo>
                  <a:lnTo>
                    <a:pt x="10339" y="110285"/>
                  </a:lnTo>
                  <a:cubicBezTo>
                    <a:pt x="-3446" y="124070"/>
                    <a:pt x="-3446" y="145514"/>
                    <a:pt x="10339" y="159300"/>
                  </a:cubicBezTo>
                  <a:cubicBezTo>
                    <a:pt x="22593" y="171554"/>
                    <a:pt x="45569" y="173086"/>
                    <a:pt x="59355" y="159300"/>
                  </a:cubicBezTo>
                  <a:lnTo>
                    <a:pt x="169639" y="49015"/>
                  </a:lnTo>
                  <a:lnTo>
                    <a:pt x="120624" y="0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72" name="Vrije vorm: vorm 371">
              <a:extLst>
                <a:ext uri="{FF2B5EF4-FFF2-40B4-BE49-F238E27FC236}">
                  <a16:creationId xmlns="" xmlns:a16="http://schemas.microsoft.com/office/drawing/2014/main" id="{203C5DB0-989F-439D-B764-6C211C4469D5}"/>
                </a:ext>
              </a:extLst>
            </p:cNvPr>
            <p:cNvSpPr/>
            <p:nvPr/>
          </p:nvSpPr>
          <p:spPr>
            <a:xfrm>
              <a:off x="11594362" y="5984891"/>
              <a:ext cx="168490" cy="168490"/>
            </a:xfrm>
            <a:custGeom>
              <a:avLst/>
              <a:gdLst>
                <a:gd name="connsiteX0" fmla="*/ 168490 w 168490"/>
                <a:gd name="connsiteY0" fmla="*/ 67396 h 168490"/>
                <a:gd name="connsiteX1" fmla="*/ 105690 w 168490"/>
                <a:gd name="connsiteY1" fmla="*/ 130197 h 168490"/>
                <a:gd name="connsiteX2" fmla="*/ 88840 w 168490"/>
                <a:gd name="connsiteY2" fmla="*/ 113348 h 168490"/>
                <a:gd name="connsiteX3" fmla="*/ 151641 w 168490"/>
                <a:gd name="connsiteY3" fmla="*/ 50547 h 168490"/>
                <a:gd name="connsiteX4" fmla="*/ 134792 w 168490"/>
                <a:gd name="connsiteY4" fmla="*/ 33698 h 168490"/>
                <a:gd name="connsiteX5" fmla="*/ 71991 w 168490"/>
                <a:gd name="connsiteY5" fmla="*/ 96499 h 168490"/>
                <a:gd name="connsiteX6" fmla="*/ 55142 w 168490"/>
                <a:gd name="connsiteY6" fmla="*/ 79650 h 168490"/>
                <a:gd name="connsiteX7" fmla="*/ 117943 w 168490"/>
                <a:gd name="connsiteY7" fmla="*/ 16849 h 168490"/>
                <a:gd name="connsiteX8" fmla="*/ 101094 w 168490"/>
                <a:gd name="connsiteY8" fmla="*/ 0 h 168490"/>
                <a:gd name="connsiteX9" fmla="*/ 19913 w 168490"/>
                <a:gd name="connsiteY9" fmla="*/ 81181 h 168490"/>
                <a:gd name="connsiteX10" fmla="*/ 3063 w 168490"/>
                <a:gd name="connsiteY10" fmla="*/ 117943 h 168490"/>
                <a:gd name="connsiteX11" fmla="*/ 0 w 168490"/>
                <a:gd name="connsiteY11" fmla="*/ 128665 h 168490"/>
                <a:gd name="connsiteX12" fmla="*/ 52079 w 168490"/>
                <a:gd name="connsiteY12" fmla="*/ 180744 h 168490"/>
                <a:gd name="connsiteX13" fmla="*/ 62801 w 168490"/>
                <a:gd name="connsiteY13" fmla="*/ 177681 h 168490"/>
                <a:gd name="connsiteX14" fmla="*/ 99562 w 168490"/>
                <a:gd name="connsiteY14" fmla="*/ 160832 h 168490"/>
                <a:gd name="connsiteX15" fmla="*/ 180744 w 168490"/>
                <a:gd name="connsiteY15" fmla="*/ 79650 h 168490"/>
                <a:gd name="connsiteX16" fmla="*/ 168490 w 168490"/>
                <a:gd name="connsiteY16" fmla="*/ 67396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490" h="168490">
                  <a:moveTo>
                    <a:pt x="168490" y="67396"/>
                  </a:moveTo>
                  <a:lnTo>
                    <a:pt x="105690" y="130197"/>
                  </a:lnTo>
                  <a:lnTo>
                    <a:pt x="88840" y="113348"/>
                  </a:lnTo>
                  <a:lnTo>
                    <a:pt x="151641" y="50547"/>
                  </a:lnTo>
                  <a:lnTo>
                    <a:pt x="134792" y="33698"/>
                  </a:lnTo>
                  <a:lnTo>
                    <a:pt x="71991" y="96499"/>
                  </a:lnTo>
                  <a:lnTo>
                    <a:pt x="55142" y="79650"/>
                  </a:lnTo>
                  <a:lnTo>
                    <a:pt x="117943" y="16849"/>
                  </a:lnTo>
                  <a:lnTo>
                    <a:pt x="101094" y="0"/>
                  </a:lnTo>
                  <a:lnTo>
                    <a:pt x="19913" y="81181"/>
                  </a:lnTo>
                  <a:cubicBezTo>
                    <a:pt x="10722" y="90372"/>
                    <a:pt x="4595" y="104157"/>
                    <a:pt x="3063" y="117943"/>
                  </a:cubicBezTo>
                  <a:cubicBezTo>
                    <a:pt x="3063" y="121007"/>
                    <a:pt x="1532" y="125602"/>
                    <a:pt x="0" y="128665"/>
                  </a:cubicBezTo>
                  <a:lnTo>
                    <a:pt x="52079" y="180744"/>
                  </a:lnTo>
                  <a:cubicBezTo>
                    <a:pt x="55142" y="179212"/>
                    <a:pt x="58206" y="179212"/>
                    <a:pt x="62801" y="177681"/>
                  </a:cubicBezTo>
                  <a:cubicBezTo>
                    <a:pt x="76586" y="176149"/>
                    <a:pt x="90372" y="171554"/>
                    <a:pt x="99562" y="160832"/>
                  </a:cubicBezTo>
                  <a:lnTo>
                    <a:pt x="180744" y="79650"/>
                  </a:lnTo>
                  <a:lnTo>
                    <a:pt x="168490" y="67396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373" name="Vrije vorm: vorm 372">
            <a:extLst>
              <a:ext uri="{FF2B5EF4-FFF2-40B4-BE49-F238E27FC236}">
                <a16:creationId xmlns="" xmlns:a16="http://schemas.microsoft.com/office/drawing/2014/main" id="{93E88802-36AF-4A18-B393-72881465FAE7}"/>
              </a:ext>
            </a:extLst>
          </p:cNvPr>
          <p:cNvSpPr/>
          <p:nvPr/>
        </p:nvSpPr>
        <p:spPr>
          <a:xfrm>
            <a:off x="10183964" y="3902482"/>
            <a:ext cx="643327" cy="643327"/>
          </a:xfrm>
          <a:custGeom>
            <a:avLst/>
            <a:gdLst>
              <a:gd name="connsiteX0" fmla="*/ 655581 w 643326"/>
              <a:gd name="connsiteY0" fmla="*/ 327790 h 643326"/>
              <a:gd name="connsiteX1" fmla="*/ 327790 w 643326"/>
              <a:gd name="connsiteY1" fmla="*/ 655580 h 643326"/>
              <a:gd name="connsiteX2" fmla="*/ 0 w 643326"/>
              <a:gd name="connsiteY2" fmla="*/ 327790 h 643326"/>
              <a:gd name="connsiteX3" fmla="*/ 327790 w 643326"/>
              <a:gd name="connsiteY3" fmla="*/ 0 h 643326"/>
              <a:gd name="connsiteX4" fmla="*/ 655581 w 643326"/>
              <a:gd name="connsiteY4" fmla="*/ 327790 h 6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26" h="643326">
                <a:moveTo>
                  <a:pt x="655581" y="327790"/>
                </a:moveTo>
                <a:cubicBezTo>
                  <a:pt x="655581" y="508824"/>
                  <a:pt x="508824" y="655580"/>
                  <a:pt x="327790" y="655580"/>
                </a:cubicBezTo>
                <a:cubicBezTo>
                  <a:pt x="146757" y="655580"/>
                  <a:pt x="0" y="508824"/>
                  <a:pt x="0" y="327790"/>
                </a:cubicBezTo>
                <a:cubicBezTo>
                  <a:pt x="0" y="146757"/>
                  <a:pt x="146757" y="0"/>
                  <a:pt x="327790" y="0"/>
                </a:cubicBezTo>
                <a:cubicBezTo>
                  <a:pt x="508824" y="0"/>
                  <a:pt x="655581" y="146757"/>
                  <a:pt x="655581" y="327790"/>
                </a:cubicBezTo>
                <a:close/>
              </a:path>
            </a:pathLst>
          </a:custGeom>
          <a:solidFill>
            <a:srgbClr val="A6A5A5"/>
          </a:solidFill>
          <a:ln w="15295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386" name="Graphic 332">
            <a:extLst>
              <a:ext uri="{FF2B5EF4-FFF2-40B4-BE49-F238E27FC236}">
                <a16:creationId xmlns="" xmlns:a16="http://schemas.microsoft.com/office/drawing/2014/main" id="{B8CCE27E-862B-4B91-A230-D66708A2F52C}"/>
              </a:ext>
            </a:extLst>
          </p:cNvPr>
          <p:cNvGrpSpPr/>
          <p:nvPr/>
        </p:nvGrpSpPr>
        <p:grpSpPr>
          <a:xfrm>
            <a:off x="10197750" y="5883658"/>
            <a:ext cx="643327" cy="643327"/>
            <a:chOff x="10261758" y="5856226"/>
            <a:chExt cx="643327" cy="643327"/>
          </a:xfrm>
          <a:solidFill>
            <a:schemeClr val="accent1"/>
          </a:solidFill>
        </p:grpSpPr>
        <p:sp>
          <p:nvSpPr>
            <p:cNvPr id="387" name="Vrije vorm: vorm 386">
              <a:extLst>
                <a:ext uri="{FF2B5EF4-FFF2-40B4-BE49-F238E27FC236}">
                  <a16:creationId xmlns="" xmlns:a16="http://schemas.microsoft.com/office/drawing/2014/main" id="{3F9BF5B2-87C6-471F-8CCF-B1FC901FA124}"/>
                </a:ext>
              </a:extLst>
            </p:cNvPr>
            <p:cNvSpPr/>
            <p:nvPr/>
          </p:nvSpPr>
          <p:spPr>
            <a:xfrm>
              <a:off x="10261758" y="5856226"/>
              <a:ext cx="643327" cy="643327"/>
            </a:xfrm>
            <a:custGeom>
              <a:avLst/>
              <a:gdLst>
                <a:gd name="connsiteX0" fmla="*/ 655580 w 643326"/>
                <a:gd name="connsiteY0" fmla="*/ 327790 h 643326"/>
                <a:gd name="connsiteX1" fmla="*/ 327790 w 643326"/>
                <a:gd name="connsiteY1" fmla="*/ 655580 h 643326"/>
                <a:gd name="connsiteX2" fmla="*/ 0 w 643326"/>
                <a:gd name="connsiteY2" fmla="*/ 327790 h 643326"/>
                <a:gd name="connsiteX3" fmla="*/ 327790 w 643326"/>
                <a:gd name="connsiteY3" fmla="*/ 0 h 643326"/>
                <a:gd name="connsiteX4" fmla="*/ 655580 w 643326"/>
                <a:gd name="connsiteY4" fmla="*/ 327790 h 6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26" h="643326">
                  <a:moveTo>
                    <a:pt x="655580" y="327790"/>
                  </a:moveTo>
                  <a:cubicBezTo>
                    <a:pt x="655580" y="508824"/>
                    <a:pt x="508824" y="655580"/>
                    <a:pt x="327790" y="655580"/>
                  </a:cubicBezTo>
                  <a:cubicBezTo>
                    <a:pt x="146757" y="655580"/>
                    <a:pt x="0" y="508824"/>
                    <a:pt x="0" y="327790"/>
                  </a:cubicBezTo>
                  <a:cubicBezTo>
                    <a:pt x="0" y="146757"/>
                    <a:pt x="146757" y="0"/>
                    <a:pt x="327790" y="0"/>
                  </a:cubicBezTo>
                  <a:cubicBezTo>
                    <a:pt x="508824" y="0"/>
                    <a:pt x="655580" y="146757"/>
                    <a:pt x="655580" y="327790"/>
                  </a:cubicBezTo>
                  <a:close/>
                </a:path>
              </a:pathLst>
            </a:custGeom>
            <a:solidFill>
              <a:srgbClr val="5A5A5A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88" name="Vrije vorm: vorm 387">
              <a:extLst>
                <a:ext uri="{FF2B5EF4-FFF2-40B4-BE49-F238E27FC236}">
                  <a16:creationId xmlns="" xmlns:a16="http://schemas.microsoft.com/office/drawing/2014/main" id="{A253DBCD-D758-446B-B81B-35438A850C8C}"/>
                </a:ext>
              </a:extLst>
            </p:cNvPr>
            <p:cNvSpPr/>
            <p:nvPr/>
          </p:nvSpPr>
          <p:spPr>
            <a:xfrm>
              <a:off x="10408421" y="5987955"/>
              <a:ext cx="367615" cy="382932"/>
            </a:xfrm>
            <a:custGeom>
              <a:avLst/>
              <a:gdLst>
                <a:gd name="connsiteX0" fmla="*/ 358808 w 367615"/>
                <a:gd name="connsiteY0" fmla="*/ 332385 h 382932"/>
                <a:gd name="connsiteX1" fmla="*/ 205635 w 367615"/>
                <a:gd name="connsiteY1" fmla="*/ 179212 h 382932"/>
                <a:gd name="connsiteX2" fmla="*/ 26422 w 367615"/>
                <a:gd name="connsiteY2" fmla="*/ 0 h 382932"/>
                <a:gd name="connsiteX3" fmla="*/ 12637 w 367615"/>
                <a:gd name="connsiteY3" fmla="*/ 0 h 382932"/>
                <a:gd name="connsiteX4" fmla="*/ 9573 w 367615"/>
                <a:gd name="connsiteY4" fmla="*/ 7659 h 382932"/>
                <a:gd name="connsiteX5" fmla="*/ 383 w 367615"/>
                <a:gd name="connsiteY5" fmla="*/ 64333 h 382932"/>
                <a:gd name="connsiteX6" fmla="*/ 23359 w 367615"/>
                <a:gd name="connsiteY6" fmla="*/ 116411 h 382932"/>
                <a:gd name="connsiteX7" fmla="*/ 164278 w 367615"/>
                <a:gd name="connsiteY7" fmla="*/ 257331 h 382932"/>
                <a:gd name="connsiteX8" fmla="*/ 182659 w 367615"/>
                <a:gd name="connsiteY8" fmla="*/ 238950 h 382932"/>
                <a:gd name="connsiteX9" fmla="*/ 312856 w 367615"/>
                <a:gd name="connsiteY9" fmla="*/ 384464 h 382932"/>
                <a:gd name="connsiteX10" fmla="*/ 361871 w 367615"/>
                <a:gd name="connsiteY10" fmla="*/ 384464 h 382932"/>
                <a:gd name="connsiteX11" fmla="*/ 358808 w 367615"/>
                <a:gd name="connsiteY11" fmla="*/ 332385 h 38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7615" h="382932">
                  <a:moveTo>
                    <a:pt x="358808" y="332385"/>
                  </a:moveTo>
                  <a:lnTo>
                    <a:pt x="205635" y="179212"/>
                  </a:lnTo>
                  <a:lnTo>
                    <a:pt x="26422" y="0"/>
                  </a:lnTo>
                  <a:lnTo>
                    <a:pt x="12637" y="0"/>
                  </a:lnTo>
                  <a:lnTo>
                    <a:pt x="9573" y="7659"/>
                  </a:lnTo>
                  <a:cubicBezTo>
                    <a:pt x="1915" y="27571"/>
                    <a:pt x="-1149" y="45952"/>
                    <a:pt x="383" y="64333"/>
                  </a:cubicBezTo>
                  <a:cubicBezTo>
                    <a:pt x="1915" y="84245"/>
                    <a:pt x="9573" y="102626"/>
                    <a:pt x="23359" y="116411"/>
                  </a:cubicBezTo>
                  <a:lnTo>
                    <a:pt x="164278" y="257331"/>
                  </a:lnTo>
                  <a:lnTo>
                    <a:pt x="182659" y="238950"/>
                  </a:lnTo>
                  <a:lnTo>
                    <a:pt x="312856" y="384464"/>
                  </a:lnTo>
                  <a:cubicBezTo>
                    <a:pt x="325110" y="396718"/>
                    <a:pt x="348086" y="398250"/>
                    <a:pt x="361871" y="384464"/>
                  </a:cubicBezTo>
                  <a:cubicBezTo>
                    <a:pt x="372593" y="367615"/>
                    <a:pt x="372593" y="346171"/>
                    <a:pt x="358808" y="332385"/>
                  </a:cubicBez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89" name="Vrije vorm: vorm 388">
              <a:extLst>
                <a:ext uri="{FF2B5EF4-FFF2-40B4-BE49-F238E27FC236}">
                  <a16:creationId xmlns="" xmlns:a16="http://schemas.microsoft.com/office/drawing/2014/main" id="{75D35AF6-A03A-4D5A-80DB-2CD7FF703941}"/>
                </a:ext>
              </a:extLst>
            </p:cNvPr>
            <p:cNvSpPr/>
            <p:nvPr/>
          </p:nvSpPr>
          <p:spPr>
            <a:xfrm>
              <a:off x="10384679" y="6210056"/>
              <a:ext cx="168490" cy="168490"/>
            </a:xfrm>
            <a:custGeom>
              <a:avLst/>
              <a:gdLst>
                <a:gd name="connsiteX0" fmla="*/ 120624 w 168490"/>
                <a:gd name="connsiteY0" fmla="*/ 0 h 168490"/>
                <a:gd name="connsiteX1" fmla="*/ 10339 w 168490"/>
                <a:gd name="connsiteY1" fmla="*/ 110285 h 168490"/>
                <a:gd name="connsiteX2" fmla="*/ 10339 w 168490"/>
                <a:gd name="connsiteY2" fmla="*/ 159300 h 168490"/>
                <a:gd name="connsiteX3" fmla="*/ 59355 w 168490"/>
                <a:gd name="connsiteY3" fmla="*/ 159300 h 168490"/>
                <a:gd name="connsiteX4" fmla="*/ 169639 w 168490"/>
                <a:gd name="connsiteY4" fmla="*/ 49015 h 168490"/>
                <a:gd name="connsiteX5" fmla="*/ 120624 w 168490"/>
                <a:gd name="connsiteY5" fmla="*/ 0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490" h="168490">
                  <a:moveTo>
                    <a:pt x="120624" y="0"/>
                  </a:moveTo>
                  <a:lnTo>
                    <a:pt x="10339" y="110285"/>
                  </a:lnTo>
                  <a:cubicBezTo>
                    <a:pt x="-3446" y="124070"/>
                    <a:pt x="-3446" y="145514"/>
                    <a:pt x="10339" y="159300"/>
                  </a:cubicBezTo>
                  <a:cubicBezTo>
                    <a:pt x="22593" y="171554"/>
                    <a:pt x="45569" y="173086"/>
                    <a:pt x="59355" y="159300"/>
                  </a:cubicBezTo>
                  <a:lnTo>
                    <a:pt x="169639" y="49015"/>
                  </a:lnTo>
                  <a:lnTo>
                    <a:pt x="120624" y="0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390" name="Vrije vorm: vorm 389">
              <a:extLst>
                <a:ext uri="{FF2B5EF4-FFF2-40B4-BE49-F238E27FC236}">
                  <a16:creationId xmlns="" xmlns:a16="http://schemas.microsoft.com/office/drawing/2014/main" id="{0E2EFDA3-518F-4D68-8E96-C0E1B8CD18FA}"/>
                </a:ext>
              </a:extLst>
            </p:cNvPr>
            <p:cNvSpPr/>
            <p:nvPr/>
          </p:nvSpPr>
          <p:spPr>
            <a:xfrm>
              <a:off x="10592611" y="5984891"/>
              <a:ext cx="168490" cy="168490"/>
            </a:xfrm>
            <a:custGeom>
              <a:avLst/>
              <a:gdLst>
                <a:gd name="connsiteX0" fmla="*/ 168490 w 168490"/>
                <a:gd name="connsiteY0" fmla="*/ 67396 h 168490"/>
                <a:gd name="connsiteX1" fmla="*/ 105689 w 168490"/>
                <a:gd name="connsiteY1" fmla="*/ 130197 h 168490"/>
                <a:gd name="connsiteX2" fmla="*/ 88840 w 168490"/>
                <a:gd name="connsiteY2" fmla="*/ 113348 h 168490"/>
                <a:gd name="connsiteX3" fmla="*/ 151641 w 168490"/>
                <a:gd name="connsiteY3" fmla="*/ 50547 h 168490"/>
                <a:gd name="connsiteX4" fmla="*/ 134792 w 168490"/>
                <a:gd name="connsiteY4" fmla="*/ 33698 h 168490"/>
                <a:gd name="connsiteX5" fmla="*/ 71991 w 168490"/>
                <a:gd name="connsiteY5" fmla="*/ 96499 h 168490"/>
                <a:gd name="connsiteX6" fmla="*/ 55142 w 168490"/>
                <a:gd name="connsiteY6" fmla="*/ 79650 h 168490"/>
                <a:gd name="connsiteX7" fmla="*/ 117943 w 168490"/>
                <a:gd name="connsiteY7" fmla="*/ 16849 h 168490"/>
                <a:gd name="connsiteX8" fmla="*/ 101094 w 168490"/>
                <a:gd name="connsiteY8" fmla="*/ 0 h 168490"/>
                <a:gd name="connsiteX9" fmla="*/ 19913 w 168490"/>
                <a:gd name="connsiteY9" fmla="*/ 81181 h 168490"/>
                <a:gd name="connsiteX10" fmla="*/ 3063 w 168490"/>
                <a:gd name="connsiteY10" fmla="*/ 117943 h 168490"/>
                <a:gd name="connsiteX11" fmla="*/ 0 w 168490"/>
                <a:gd name="connsiteY11" fmla="*/ 128665 h 168490"/>
                <a:gd name="connsiteX12" fmla="*/ 52079 w 168490"/>
                <a:gd name="connsiteY12" fmla="*/ 180744 h 168490"/>
                <a:gd name="connsiteX13" fmla="*/ 62801 w 168490"/>
                <a:gd name="connsiteY13" fmla="*/ 177681 h 168490"/>
                <a:gd name="connsiteX14" fmla="*/ 99562 w 168490"/>
                <a:gd name="connsiteY14" fmla="*/ 160832 h 168490"/>
                <a:gd name="connsiteX15" fmla="*/ 180744 w 168490"/>
                <a:gd name="connsiteY15" fmla="*/ 79650 h 168490"/>
                <a:gd name="connsiteX16" fmla="*/ 168490 w 168490"/>
                <a:gd name="connsiteY16" fmla="*/ 67396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490" h="168490">
                  <a:moveTo>
                    <a:pt x="168490" y="67396"/>
                  </a:moveTo>
                  <a:lnTo>
                    <a:pt x="105689" y="130197"/>
                  </a:lnTo>
                  <a:lnTo>
                    <a:pt x="88840" y="113348"/>
                  </a:lnTo>
                  <a:lnTo>
                    <a:pt x="151641" y="50547"/>
                  </a:lnTo>
                  <a:lnTo>
                    <a:pt x="134792" y="33698"/>
                  </a:lnTo>
                  <a:lnTo>
                    <a:pt x="71991" y="96499"/>
                  </a:lnTo>
                  <a:lnTo>
                    <a:pt x="55142" y="79650"/>
                  </a:lnTo>
                  <a:lnTo>
                    <a:pt x="117943" y="16849"/>
                  </a:lnTo>
                  <a:lnTo>
                    <a:pt x="101094" y="0"/>
                  </a:lnTo>
                  <a:lnTo>
                    <a:pt x="19913" y="81181"/>
                  </a:lnTo>
                  <a:cubicBezTo>
                    <a:pt x="10722" y="90372"/>
                    <a:pt x="4595" y="104157"/>
                    <a:pt x="3063" y="117943"/>
                  </a:cubicBezTo>
                  <a:cubicBezTo>
                    <a:pt x="3063" y="121007"/>
                    <a:pt x="1532" y="125602"/>
                    <a:pt x="0" y="128665"/>
                  </a:cubicBezTo>
                  <a:lnTo>
                    <a:pt x="52079" y="180744"/>
                  </a:lnTo>
                  <a:cubicBezTo>
                    <a:pt x="55142" y="179212"/>
                    <a:pt x="58206" y="179212"/>
                    <a:pt x="62801" y="177681"/>
                  </a:cubicBezTo>
                  <a:cubicBezTo>
                    <a:pt x="76586" y="176149"/>
                    <a:pt x="90372" y="171554"/>
                    <a:pt x="99562" y="160832"/>
                  </a:cubicBezTo>
                  <a:lnTo>
                    <a:pt x="180744" y="79650"/>
                  </a:lnTo>
                  <a:lnTo>
                    <a:pt x="168490" y="67396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sp>
        <p:nvSpPr>
          <p:cNvPr id="391" name="Vrije vorm: vorm 390">
            <a:extLst>
              <a:ext uri="{FF2B5EF4-FFF2-40B4-BE49-F238E27FC236}">
                <a16:creationId xmlns="" xmlns:a16="http://schemas.microsoft.com/office/drawing/2014/main" id="{F7F839D8-C9E0-4888-9322-68F2122847EE}"/>
              </a:ext>
            </a:extLst>
          </p:cNvPr>
          <p:cNvSpPr/>
          <p:nvPr/>
        </p:nvSpPr>
        <p:spPr>
          <a:xfrm>
            <a:off x="9182213" y="3902482"/>
            <a:ext cx="643327" cy="643327"/>
          </a:xfrm>
          <a:custGeom>
            <a:avLst/>
            <a:gdLst>
              <a:gd name="connsiteX0" fmla="*/ 655580 w 643326"/>
              <a:gd name="connsiteY0" fmla="*/ 327790 h 643326"/>
              <a:gd name="connsiteX1" fmla="*/ 327790 w 643326"/>
              <a:gd name="connsiteY1" fmla="*/ 655580 h 643326"/>
              <a:gd name="connsiteX2" fmla="*/ 0 w 643326"/>
              <a:gd name="connsiteY2" fmla="*/ 327790 h 643326"/>
              <a:gd name="connsiteX3" fmla="*/ 327790 w 643326"/>
              <a:gd name="connsiteY3" fmla="*/ 0 h 643326"/>
              <a:gd name="connsiteX4" fmla="*/ 655580 w 643326"/>
              <a:gd name="connsiteY4" fmla="*/ 327790 h 6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26" h="643326">
                <a:moveTo>
                  <a:pt x="655580" y="327790"/>
                </a:moveTo>
                <a:cubicBezTo>
                  <a:pt x="655580" y="508824"/>
                  <a:pt x="508824" y="655580"/>
                  <a:pt x="327790" y="655580"/>
                </a:cubicBezTo>
                <a:cubicBezTo>
                  <a:pt x="146757" y="655580"/>
                  <a:pt x="0" y="508824"/>
                  <a:pt x="0" y="327790"/>
                </a:cubicBezTo>
                <a:cubicBezTo>
                  <a:pt x="0" y="146757"/>
                  <a:pt x="146757" y="0"/>
                  <a:pt x="327790" y="0"/>
                </a:cubicBezTo>
                <a:cubicBezTo>
                  <a:pt x="508824" y="0"/>
                  <a:pt x="655580" y="146757"/>
                  <a:pt x="655580" y="327790"/>
                </a:cubicBezTo>
                <a:close/>
              </a:path>
            </a:pathLst>
          </a:custGeom>
          <a:solidFill>
            <a:srgbClr val="BE2D24"/>
          </a:solidFill>
          <a:ln w="15295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prstClr val="black"/>
              </a:solidFill>
            </a:endParaRPr>
          </a:p>
        </p:txBody>
      </p:sp>
      <p:grpSp>
        <p:nvGrpSpPr>
          <p:cNvPr id="404" name="Graphic 332">
            <a:extLst>
              <a:ext uri="{FF2B5EF4-FFF2-40B4-BE49-F238E27FC236}">
                <a16:creationId xmlns="" xmlns:a16="http://schemas.microsoft.com/office/drawing/2014/main" id="{B8CCE27E-862B-4B91-A230-D66708A2F52C}"/>
              </a:ext>
            </a:extLst>
          </p:cNvPr>
          <p:cNvGrpSpPr/>
          <p:nvPr/>
        </p:nvGrpSpPr>
        <p:grpSpPr>
          <a:xfrm>
            <a:off x="9195998" y="5883658"/>
            <a:ext cx="643327" cy="643327"/>
            <a:chOff x="9260006" y="5856226"/>
            <a:chExt cx="643327" cy="643327"/>
          </a:xfrm>
          <a:solidFill>
            <a:schemeClr val="accent1"/>
          </a:solidFill>
        </p:grpSpPr>
        <p:sp>
          <p:nvSpPr>
            <p:cNvPr id="405" name="Vrije vorm: vorm 404">
              <a:extLst>
                <a:ext uri="{FF2B5EF4-FFF2-40B4-BE49-F238E27FC236}">
                  <a16:creationId xmlns="" xmlns:a16="http://schemas.microsoft.com/office/drawing/2014/main" id="{8A8CCA25-B289-4173-9D0E-77F7F870CDFC}"/>
                </a:ext>
              </a:extLst>
            </p:cNvPr>
            <p:cNvSpPr/>
            <p:nvPr/>
          </p:nvSpPr>
          <p:spPr>
            <a:xfrm>
              <a:off x="9260006" y="5856226"/>
              <a:ext cx="643327" cy="643327"/>
            </a:xfrm>
            <a:custGeom>
              <a:avLst/>
              <a:gdLst>
                <a:gd name="connsiteX0" fmla="*/ 655580 w 643326"/>
                <a:gd name="connsiteY0" fmla="*/ 327790 h 643326"/>
                <a:gd name="connsiteX1" fmla="*/ 327790 w 643326"/>
                <a:gd name="connsiteY1" fmla="*/ 655580 h 643326"/>
                <a:gd name="connsiteX2" fmla="*/ 0 w 643326"/>
                <a:gd name="connsiteY2" fmla="*/ 327790 h 643326"/>
                <a:gd name="connsiteX3" fmla="*/ 327790 w 643326"/>
                <a:gd name="connsiteY3" fmla="*/ 0 h 643326"/>
                <a:gd name="connsiteX4" fmla="*/ 655580 w 643326"/>
                <a:gd name="connsiteY4" fmla="*/ 327790 h 6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26" h="643326">
                  <a:moveTo>
                    <a:pt x="655580" y="327790"/>
                  </a:moveTo>
                  <a:cubicBezTo>
                    <a:pt x="655580" y="508824"/>
                    <a:pt x="508824" y="655580"/>
                    <a:pt x="327790" y="655580"/>
                  </a:cubicBezTo>
                  <a:cubicBezTo>
                    <a:pt x="146757" y="655580"/>
                    <a:pt x="0" y="508824"/>
                    <a:pt x="0" y="327790"/>
                  </a:cubicBezTo>
                  <a:cubicBezTo>
                    <a:pt x="0" y="146757"/>
                    <a:pt x="146757" y="0"/>
                    <a:pt x="327790" y="0"/>
                  </a:cubicBezTo>
                  <a:cubicBezTo>
                    <a:pt x="508824" y="0"/>
                    <a:pt x="655580" y="146757"/>
                    <a:pt x="655580" y="327790"/>
                  </a:cubicBezTo>
                  <a:close/>
                </a:path>
              </a:pathLst>
            </a:custGeom>
            <a:solidFill>
              <a:srgbClr val="BE2D24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06" name="Vrije vorm: vorm 405">
              <a:extLst>
                <a:ext uri="{FF2B5EF4-FFF2-40B4-BE49-F238E27FC236}">
                  <a16:creationId xmlns="" xmlns:a16="http://schemas.microsoft.com/office/drawing/2014/main" id="{3D3ADB05-0F79-4441-A123-208E67D2305B}"/>
                </a:ext>
              </a:extLst>
            </p:cNvPr>
            <p:cNvSpPr/>
            <p:nvPr/>
          </p:nvSpPr>
          <p:spPr>
            <a:xfrm>
              <a:off x="9408201" y="5987955"/>
              <a:ext cx="367615" cy="382932"/>
            </a:xfrm>
            <a:custGeom>
              <a:avLst/>
              <a:gdLst>
                <a:gd name="connsiteX0" fmla="*/ 358808 w 367615"/>
                <a:gd name="connsiteY0" fmla="*/ 332385 h 382932"/>
                <a:gd name="connsiteX1" fmla="*/ 205635 w 367615"/>
                <a:gd name="connsiteY1" fmla="*/ 179212 h 382932"/>
                <a:gd name="connsiteX2" fmla="*/ 26422 w 367615"/>
                <a:gd name="connsiteY2" fmla="*/ 0 h 382932"/>
                <a:gd name="connsiteX3" fmla="*/ 12637 w 367615"/>
                <a:gd name="connsiteY3" fmla="*/ 0 h 382932"/>
                <a:gd name="connsiteX4" fmla="*/ 9573 w 367615"/>
                <a:gd name="connsiteY4" fmla="*/ 7659 h 382932"/>
                <a:gd name="connsiteX5" fmla="*/ 383 w 367615"/>
                <a:gd name="connsiteY5" fmla="*/ 64333 h 382932"/>
                <a:gd name="connsiteX6" fmla="*/ 23359 w 367615"/>
                <a:gd name="connsiteY6" fmla="*/ 116411 h 382932"/>
                <a:gd name="connsiteX7" fmla="*/ 164278 w 367615"/>
                <a:gd name="connsiteY7" fmla="*/ 257331 h 382932"/>
                <a:gd name="connsiteX8" fmla="*/ 182659 w 367615"/>
                <a:gd name="connsiteY8" fmla="*/ 238950 h 382932"/>
                <a:gd name="connsiteX9" fmla="*/ 312856 w 367615"/>
                <a:gd name="connsiteY9" fmla="*/ 384464 h 382932"/>
                <a:gd name="connsiteX10" fmla="*/ 361871 w 367615"/>
                <a:gd name="connsiteY10" fmla="*/ 384464 h 382932"/>
                <a:gd name="connsiteX11" fmla="*/ 358808 w 367615"/>
                <a:gd name="connsiteY11" fmla="*/ 332385 h 38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7615" h="382932">
                  <a:moveTo>
                    <a:pt x="358808" y="332385"/>
                  </a:moveTo>
                  <a:lnTo>
                    <a:pt x="205635" y="179212"/>
                  </a:lnTo>
                  <a:lnTo>
                    <a:pt x="26422" y="0"/>
                  </a:lnTo>
                  <a:lnTo>
                    <a:pt x="12637" y="0"/>
                  </a:lnTo>
                  <a:lnTo>
                    <a:pt x="9573" y="7659"/>
                  </a:lnTo>
                  <a:cubicBezTo>
                    <a:pt x="1915" y="27571"/>
                    <a:pt x="-1149" y="45952"/>
                    <a:pt x="383" y="64333"/>
                  </a:cubicBezTo>
                  <a:cubicBezTo>
                    <a:pt x="1915" y="84245"/>
                    <a:pt x="9573" y="102626"/>
                    <a:pt x="23359" y="116411"/>
                  </a:cubicBezTo>
                  <a:lnTo>
                    <a:pt x="164278" y="257331"/>
                  </a:lnTo>
                  <a:lnTo>
                    <a:pt x="182659" y="238950"/>
                  </a:lnTo>
                  <a:lnTo>
                    <a:pt x="312856" y="384464"/>
                  </a:lnTo>
                  <a:cubicBezTo>
                    <a:pt x="325110" y="396718"/>
                    <a:pt x="348086" y="398250"/>
                    <a:pt x="361871" y="384464"/>
                  </a:cubicBezTo>
                  <a:cubicBezTo>
                    <a:pt x="372593" y="367615"/>
                    <a:pt x="372593" y="346171"/>
                    <a:pt x="358808" y="332385"/>
                  </a:cubicBez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07" name="Vrije vorm: vorm 406">
              <a:extLst>
                <a:ext uri="{FF2B5EF4-FFF2-40B4-BE49-F238E27FC236}">
                  <a16:creationId xmlns="" xmlns:a16="http://schemas.microsoft.com/office/drawing/2014/main" id="{B1CDE0C7-FB7E-4773-AA71-E1ADFB5F4AFD}"/>
                </a:ext>
              </a:extLst>
            </p:cNvPr>
            <p:cNvSpPr/>
            <p:nvPr/>
          </p:nvSpPr>
          <p:spPr>
            <a:xfrm>
              <a:off x="9384459" y="6210056"/>
              <a:ext cx="168490" cy="168490"/>
            </a:xfrm>
            <a:custGeom>
              <a:avLst/>
              <a:gdLst>
                <a:gd name="connsiteX0" fmla="*/ 120624 w 168490"/>
                <a:gd name="connsiteY0" fmla="*/ 0 h 168490"/>
                <a:gd name="connsiteX1" fmla="*/ 10339 w 168490"/>
                <a:gd name="connsiteY1" fmla="*/ 110285 h 168490"/>
                <a:gd name="connsiteX2" fmla="*/ 10339 w 168490"/>
                <a:gd name="connsiteY2" fmla="*/ 159300 h 168490"/>
                <a:gd name="connsiteX3" fmla="*/ 59355 w 168490"/>
                <a:gd name="connsiteY3" fmla="*/ 159300 h 168490"/>
                <a:gd name="connsiteX4" fmla="*/ 169639 w 168490"/>
                <a:gd name="connsiteY4" fmla="*/ 49015 h 168490"/>
                <a:gd name="connsiteX5" fmla="*/ 120624 w 168490"/>
                <a:gd name="connsiteY5" fmla="*/ 0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490" h="168490">
                  <a:moveTo>
                    <a:pt x="120624" y="0"/>
                  </a:moveTo>
                  <a:lnTo>
                    <a:pt x="10339" y="110285"/>
                  </a:lnTo>
                  <a:cubicBezTo>
                    <a:pt x="-3446" y="124070"/>
                    <a:pt x="-3446" y="145514"/>
                    <a:pt x="10339" y="159300"/>
                  </a:cubicBezTo>
                  <a:cubicBezTo>
                    <a:pt x="22593" y="171554"/>
                    <a:pt x="45569" y="173086"/>
                    <a:pt x="59355" y="159300"/>
                  </a:cubicBezTo>
                  <a:lnTo>
                    <a:pt x="169639" y="49015"/>
                  </a:lnTo>
                  <a:lnTo>
                    <a:pt x="120624" y="0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08" name="Vrije vorm: vorm 407">
              <a:extLst>
                <a:ext uri="{FF2B5EF4-FFF2-40B4-BE49-F238E27FC236}">
                  <a16:creationId xmlns="" xmlns:a16="http://schemas.microsoft.com/office/drawing/2014/main" id="{4138EE81-C869-4A83-9465-B04A60772738}"/>
                </a:ext>
              </a:extLst>
            </p:cNvPr>
            <p:cNvSpPr/>
            <p:nvPr/>
          </p:nvSpPr>
          <p:spPr>
            <a:xfrm>
              <a:off x="9592392" y="5984891"/>
              <a:ext cx="168490" cy="168490"/>
            </a:xfrm>
            <a:custGeom>
              <a:avLst/>
              <a:gdLst>
                <a:gd name="connsiteX0" fmla="*/ 168490 w 168490"/>
                <a:gd name="connsiteY0" fmla="*/ 67396 h 168490"/>
                <a:gd name="connsiteX1" fmla="*/ 105689 w 168490"/>
                <a:gd name="connsiteY1" fmla="*/ 130197 h 168490"/>
                <a:gd name="connsiteX2" fmla="*/ 88840 w 168490"/>
                <a:gd name="connsiteY2" fmla="*/ 113348 h 168490"/>
                <a:gd name="connsiteX3" fmla="*/ 151641 w 168490"/>
                <a:gd name="connsiteY3" fmla="*/ 50547 h 168490"/>
                <a:gd name="connsiteX4" fmla="*/ 134792 w 168490"/>
                <a:gd name="connsiteY4" fmla="*/ 33698 h 168490"/>
                <a:gd name="connsiteX5" fmla="*/ 71991 w 168490"/>
                <a:gd name="connsiteY5" fmla="*/ 96499 h 168490"/>
                <a:gd name="connsiteX6" fmla="*/ 55142 w 168490"/>
                <a:gd name="connsiteY6" fmla="*/ 79650 h 168490"/>
                <a:gd name="connsiteX7" fmla="*/ 117943 w 168490"/>
                <a:gd name="connsiteY7" fmla="*/ 16849 h 168490"/>
                <a:gd name="connsiteX8" fmla="*/ 101094 w 168490"/>
                <a:gd name="connsiteY8" fmla="*/ 0 h 168490"/>
                <a:gd name="connsiteX9" fmla="*/ 19913 w 168490"/>
                <a:gd name="connsiteY9" fmla="*/ 81181 h 168490"/>
                <a:gd name="connsiteX10" fmla="*/ 3063 w 168490"/>
                <a:gd name="connsiteY10" fmla="*/ 117943 h 168490"/>
                <a:gd name="connsiteX11" fmla="*/ 0 w 168490"/>
                <a:gd name="connsiteY11" fmla="*/ 128665 h 168490"/>
                <a:gd name="connsiteX12" fmla="*/ 52079 w 168490"/>
                <a:gd name="connsiteY12" fmla="*/ 180744 h 168490"/>
                <a:gd name="connsiteX13" fmla="*/ 62801 w 168490"/>
                <a:gd name="connsiteY13" fmla="*/ 177681 h 168490"/>
                <a:gd name="connsiteX14" fmla="*/ 99562 w 168490"/>
                <a:gd name="connsiteY14" fmla="*/ 160832 h 168490"/>
                <a:gd name="connsiteX15" fmla="*/ 180744 w 168490"/>
                <a:gd name="connsiteY15" fmla="*/ 79650 h 168490"/>
                <a:gd name="connsiteX16" fmla="*/ 168490 w 168490"/>
                <a:gd name="connsiteY16" fmla="*/ 67396 h 1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490" h="168490">
                  <a:moveTo>
                    <a:pt x="168490" y="67396"/>
                  </a:moveTo>
                  <a:lnTo>
                    <a:pt x="105689" y="130197"/>
                  </a:lnTo>
                  <a:lnTo>
                    <a:pt x="88840" y="113348"/>
                  </a:lnTo>
                  <a:lnTo>
                    <a:pt x="151641" y="50547"/>
                  </a:lnTo>
                  <a:lnTo>
                    <a:pt x="134792" y="33698"/>
                  </a:lnTo>
                  <a:lnTo>
                    <a:pt x="71991" y="96499"/>
                  </a:lnTo>
                  <a:lnTo>
                    <a:pt x="55142" y="79650"/>
                  </a:lnTo>
                  <a:lnTo>
                    <a:pt x="117943" y="16849"/>
                  </a:lnTo>
                  <a:lnTo>
                    <a:pt x="101094" y="0"/>
                  </a:lnTo>
                  <a:lnTo>
                    <a:pt x="19913" y="81181"/>
                  </a:lnTo>
                  <a:cubicBezTo>
                    <a:pt x="10722" y="90372"/>
                    <a:pt x="4595" y="104157"/>
                    <a:pt x="3063" y="117943"/>
                  </a:cubicBezTo>
                  <a:cubicBezTo>
                    <a:pt x="3063" y="121007"/>
                    <a:pt x="1532" y="125602"/>
                    <a:pt x="0" y="128665"/>
                  </a:cubicBezTo>
                  <a:lnTo>
                    <a:pt x="52079" y="180744"/>
                  </a:lnTo>
                  <a:cubicBezTo>
                    <a:pt x="55142" y="179212"/>
                    <a:pt x="58206" y="179212"/>
                    <a:pt x="62801" y="177681"/>
                  </a:cubicBezTo>
                  <a:cubicBezTo>
                    <a:pt x="76586" y="176149"/>
                    <a:pt x="90372" y="171554"/>
                    <a:pt x="99562" y="160832"/>
                  </a:cubicBezTo>
                  <a:lnTo>
                    <a:pt x="180744" y="79650"/>
                  </a:lnTo>
                  <a:lnTo>
                    <a:pt x="168490" y="67396"/>
                  </a:lnTo>
                  <a:close/>
                </a:path>
              </a:pathLst>
            </a:custGeom>
            <a:solidFill>
              <a:srgbClr val="FFFFFF"/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pic>
        <p:nvPicPr>
          <p:cNvPr id="409" name="Graphic 408">
            <a:extLst>
              <a:ext uri="{FF2B5EF4-FFF2-40B4-BE49-F238E27FC236}">
                <a16:creationId xmlns="" xmlns:a16="http://schemas.microsoft.com/office/drawing/2014/main" id="{87AE3259-0E6A-44D5-9EEA-4BDDE1B21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308" y="3877414"/>
            <a:ext cx="673906" cy="673906"/>
          </a:xfrm>
          <a:prstGeom prst="rect">
            <a:avLst/>
          </a:prstGeom>
        </p:spPr>
      </p:pic>
      <p:pic>
        <p:nvPicPr>
          <p:cNvPr id="410" name="Graphic 409">
            <a:extLst>
              <a:ext uri="{FF2B5EF4-FFF2-40B4-BE49-F238E27FC236}">
                <a16:creationId xmlns="" xmlns:a16="http://schemas.microsoft.com/office/drawing/2014/main" id="{21220E2F-7DBC-4864-9076-92A4C82C7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167" y="3877414"/>
            <a:ext cx="673906" cy="673906"/>
          </a:xfrm>
          <a:prstGeom prst="rect">
            <a:avLst/>
          </a:prstGeom>
        </p:spPr>
      </p:pic>
      <p:pic>
        <p:nvPicPr>
          <p:cNvPr id="411" name="Graphic 410">
            <a:extLst>
              <a:ext uri="{FF2B5EF4-FFF2-40B4-BE49-F238E27FC236}">
                <a16:creationId xmlns="" xmlns:a16="http://schemas.microsoft.com/office/drawing/2014/main" id="{E07FD128-7D97-4BE5-951C-995E6C5BBF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349" y="3899406"/>
            <a:ext cx="629865" cy="629865"/>
          </a:xfrm>
          <a:prstGeom prst="rect">
            <a:avLst/>
          </a:prstGeom>
        </p:spPr>
      </p:pic>
      <p:pic>
        <p:nvPicPr>
          <p:cNvPr id="412" name="Graphic 411">
            <a:extLst>
              <a:ext uri="{FF2B5EF4-FFF2-40B4-BE49-F238E27FC236}">
                <a16:creationId xmlns="" xmlns:a16="http://schemas.microsoft.com/office/drawing/2014/main" id="{EC4B23C0-E640-4556-83AF-29279D7F03A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4447" y="3912868"/>
            <a:ext cx="620329" cy="620329"/>
          </a:xfrm>
          <a:prstGeom prst="rect">
            <a:avLst/>
          </a:prstGeom>
        </p:spPr>
      </p:pic>
      <p:grpSp>
        <p:nvGrpSpPr>
          <p:cNvPr id="417" name="Graphic 414">
            <a:extLst>
              <a:ext uri="{FF2B5EF4-FFF2-40B4-BE49-F238E27FC236}">
                <a16:creationId xmlns="" xmlns:a16="http://schemas.microsoft.com/office/drawing/2014/main" id="{D2382C41-92D7-462E-B8E3-B621868EAB4D}"/>
              </a:ext>
            </a:extLst>
          </p:cNvPr>
          <p:cNvGrpSpPr/>
          <p:nvPr/>
        </p:nvGrpSpPr>
        <p:grpSpPr>
          <a:xfrm>
            <a:off x="8197205" y="4913922"/>
            <a:ext cx="658234" cy="658234"/>
            <a:chOff x="8189267" y="4848265"/>
            <a:chExt cx="658234" cy="658234"/>
          </a:xfrm>
          <a:solidFill>
            <a:schemeClr val="accent1"/>
          </a:solidFill>
        </p:grpSpPr>
        <p:sp>
          <p:nvSpPr>
            <p:cNvPr id="418" name="Vrije vorm: vorm 417">
              <a:extLst>
                <a:ext uri="{FF2B5EF4-FFF2-40B4-BE49-F238E27FC236}">
                  <a16:creationId xmlns="" xmlns:a16="http://schemas.microsoft.com/office/drawing/2014/main" id="{2F4C8324-33D3-44E1-836D-AC34EDFD4A48}"/>
                </a:ext>
              </a:extLst>
            </p:cNvPr>
            <p:cNvSpPr/>
            <p:nvPr/>
          </p:nvSpPr>
          <p:spPr>
            <a:xfrm>
              <a:off x="8309943" y="4973643"/>
              <a:ext cx="172395" cy="313445"/>
            </a:xfrm>
            <a:custGeom>
              <a:avLst/>
              <a:gdLst>
                <a:gd name="connsiteX0" fmla="*/ 50151 w 172394"/>
                <a:gd name="connsiteY0" fmla="*/ 289936 h 313444"/>
                <a:gd name="connsiteX1" fmla="*/ 54853 w 172394"/>
                <a:gd name="connsiteY1" fmla="*/ 283667 h 313444"/>
                <a:gd name="connsiteX2" fmla="*/ 57987 w 172394"/>
                <a:gd name="connsiteY2" fmla="*/ 275831 h 313444"/>
                <a:gd name="connsiteX3" fmla="*/ 59554 w 172394"/>
                <a:gd name="connsiteY3" fmla="*/ 267995 h 313444"/>
                <a:gd name="connsiteX4" fmla="*/ 59554 w 172394"/>
                <a:gd name="connsiteY4" fmla="*/ 266428 h 313444"/>
                <a:gd name="connsiteX5" fmla="*/ 57987 w 172394"/>
                <a:gd name="connsiteY5" fmla="*/ 260159 h 313444"/>
                <a:gd name="connsiteX6" fmla="*/ 54853 w 172394"/>
                <a:gd name="connsiteY6" fmla="*/ 255457 h 313444"/>
                <a:gd name="connsiteX7" fmla="*/ 47017 w 172394"/>
                <a:gd name="connsiteY7" fmla="*/ 246054 h 313444"/>
                <a:gd name="connsiteX8" fmla="*/ 47017 w 172394"/>
                <a:gd name="connsiteY8" fmla="*/ 246054 h 313444"/>
                <a:gd name="connsiteX9" fmla="*/ 40748 w 172394"/>
                <a:gd name="connsiteY9" fmla="*/ 233516 h 313444"/>
                <a:gd name="connsiteX10" fmla="*/ 43882 w 172394"/>
                <a:gd name="connsiteY10" fmla="*/ 224113 h 313444"/>
                <a:gd name="connsiteX11" fmla="*/ 50151 w 172394"/>
                <a:gd name="connsiteY11" fmla="*/ 217844 h 313444"/>
                <a:gd name="connsiteX12" fmla="*/ 64256 w 172394"/>
                <a:gd name="connsiteY12" fmla="*/ 208441 h 313444"/>
                <a:gd name="connsiteX13" fmla="*/ 78361 w 172394"/>
                <a:gd name="connsiteY13" fmla="*/ 205306 h 313444"/>
                <a:gd name="connsiteX14" fmla="*/ 94033 w 172394"/>
                <a:gd name="connsiteY14" fmla="*/ 210008 h 313444"/>
                <a:gd name="connsiteX15" fmla="*/ 108138 w 172394"/>
                <a:gd name="connsiteY15" fmla="*/ 219411 h 313444"/>
                <a:gd name="connsiteX16" fmla="*/ 114407 w 172394"/>
                <a:gd name="connsiteY16" fmla="*/ 220978 h 313444"/>
                <a:gd name="connsiteX17" fmla="*/ 119109 w 172394"/>
                <a:gd name="connsiteY17" fmla="*/ 219411 h 313444"/>
                <a:gd name="connsiteX18" fmla="*/ 137916 w 172394"/>
                <a:gd name="connsiteY18" fmla="*/ 210008 h 313444"/>
                <a:gd name="connsiteX19" fmla="*/ 142617 w 172394"/>
                <a:gd name="connsiteY19" fmla="*/ 205306 h 313444"/>
                <a:gd name="connsiteX20" fmla="*/ 145752 w 172394"/>
                <a:gd name="connsiteY20" fmla="*/ 199037 h 313444"/>
                <a:gd name="connsiteX21" fmla="*/ 148886 w 172394"/>
                <a:gd name="connsiteY21" fmla="*/ 186500 h 313444"/>
                <a:gd name="connsiteX22" fmla="*/ 148886 w 172394"/>
                <a:gd name="connsiteY22" fmla="*/ 186500 h 313444"/>
                <a:gd name="connsiteX23" fmla="*/ 148886 w 172394"/>
                <a:gd name="connsiteY23" fmla="*/ 181798 h 313444"/>
                <a:gd name="connsiteX24" fmla="*/ 148886 w 172394"/>
                <a:gd name="connsiteY24" fmla="*/ 175529 h 313444"/>
                <a:gd name="connsiteX25" fmla="*/ 147319 w 172394"/>
                <a:gd name="connsiteY25" fmla="*/ 170827 h 313444"/>
                <a:gd name="connsiteX26" fmla="*/ 136348 w 172394"/>
                <a:gd name="connsiteY26" fmla="*/ 148886 h 313444"/>
                <a:gd name="connsiteX27" fmla="*/ 134781 w 172394"/>
                <a:gd name="connsiteY27" fmla="*/ 139483 h 313444"/>
                <a:gd name="connsiteX28" fmla="*/ 147319 w 172394"/>
                <a:gd name="connsiteY28" fmla="*/ 120676 h 313444"/>
                <a:gd name="connsiteX29" fmla="*/ 172395 w 172394"/>
                <a:gd name="connsiteY29" fmla="*/ 109706 h 313444"/>
                <a:gd name="connsiteX30" fmla="*/ 177096 w 172394"/>
                <a:gd name="connsiteY30" fmla="*/ 105004 h 313444"/>
                <a:gd name="connsiteX31" fmla="*/ 180231 w 172394"/>
                <a:gd name="connsiteY31" fmla="*/ 98735 h 313444"/>
                <a:gd name="connsiteX32" fmla="*/ 183365 w 172394"/>
                <a:gd name="connsiteY32" fmla="*/ 78361 h 313444"/>
                <a:gd name="connsiteX33" fmla="*/ 183365 w 172394"/>
                <a:gd name="connsiteY33" fmla="*/ 78361 h 313444"/>
                <a:gd name="connsiteX34" fmla="*/ 183365 w 172394"/>
                <a:gd name="connsiteY34" fmla="*/ 75227 h 313444"/>
                <a:gd name="connsiteX35" fmla="*/ 181798 w 172394"/>
                <a:gd name="connsiteY35" fmla="*/ 67391 h 313444"/>
                <a:gd name="connsiteX36" fmla="*/ 178663 w 172394"/>
                <a:gd name="connsiteY36" fmla="*/ 61122 h 313444"/>
                <a:gd name="connsiteX37" fmla="*/ 164558 w 172394"/>
                <a:gd name="connsiteY37" fmla="*/ 40748 h 313444"/>
                <a:gd name="connsiteX38" fmla="*/ 164558 w 172394"/>
                <a:gd name="connsiteY38" fmla="*/ 40748 h 313444"/>
                <a:gd name="connsiteX39" fmla="*/ 159857 w 172394"/>
                <a:gd name="connsiteY39" fmla="*/ 23508 h 313444"/>
                <a:gd name="connsiteX40" fmla="*/ 162991 w 172394"/>
                <a:gd name="connsiteY40" fmla="*/ 9403 h 313444"/>
                <a:gd name="connsiteX41" fmla="*/ 175529 w 172394"/>
                <a:gd name="connsiteY41" fmla="*/ 0 h 313444"/>
                <a:gd name="connsiteX42" fmla="*/ 128512 w 172394"/>
                <a:gd name="connsiteY42" fmla="*/ 14105 h 313444"/>
                <a:gd name="connsiteX43" fmla="*/ 141050 w 172394"/>
                <a:gd name="connsiteY43" fmla="*/ 56420 h 313444"/>
                <a:gd name="connsiteX44" fmla="*/ 75227 w 172394"/>
                <a:gd name="connsiteY44" fmla="*/ 169260 h 313444"/>
                <a:gd name="connsiteX45" fmla="*/ 61122 w 172394"/>
                <a:gd name="connsiteY45" fmla="*/ 183365 h 313444"/>
                <a:gd name="connsiteX46" fmla="*/ 47017 w 172394"/>
                <a:gd name="connsiteY46" fmla="*/ 169260 h 313444"/>
                <a:gd name="connsiteX47" fmla="*/ 15672 w 172394"/>
                <a:gd name="connsiteY47" fmla="*/ 130080 h 313444"/>
                <a:gd name="connsiteX48" fmla="*/ 0 w 172394"/>
                <a:gd name="connsiteY48" fmla="*/ 211575 h 313444"/>
                <a:gd name="connsiteX49" fmla="*/ 26643 w 172394"/>
                <a:gd name="connsiteY49" fmla="*/ 315012 h 313444"/>
                <a:gd name="connsiteX50" fmla="*/ 42315 w 172394"/>
                <a:gd name="connsiteY50" fmla="*/ 297772 h 313444"/>
                <a:gd name="connsiteX51" fmla="*/ 50151 w 172394"/>
                <a:gd name="connsiteY51" fmla="*/ 289936 h 313444"/>
                <a:gd name="connsiteX52" fmla="*/ 68958 w 172394"/>
                <a:gd name="connsiteY52" fmla="*/ 206873 h 313444"/>
                <a:gd name="connsiteX53" fmla="*/ 68958 w 172394"/>
                <a:gd name="connsiteY53" fmla="*/ 206873 h 313444"/>
                <a:gd name="connsiteX54" fmla="*/ 68958 w 172394"/>
                <a:gd name="connsiteY54" fmla="*/ 206873 h 313444"/>
                <a:gd name="connsiteX55" fmla="*/ 68958 w 172394"/>
                <a:gd name="connsiteY55" fmla="*/ 206873 h 3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2394" h="313444">
                  <a:moveTo>
                    <a:pt x="50151" y="289936"/>
                  </a:moveTo>
                  <a:cubicBezTo>
                    <a:pt x="51718" y="288369"/>
                    <a:pt x="53286" y="285235"/>
                    <a:pt x="54853" y="283667"/>
                  </a:cubicBezTo>
                  <a:cubicBezTo>
                    <a:pt x="56420" y="280533"/>
                    <a:pt x="57987" y="277399"/>
                    <a:pt x="57987" y="275831"/>
                  </a:cubicBezTo>
                  <a:lnTo>
                    <a:pt x="59554" y="267995"/>
                  </a:lnTo>
                  <a:cubicBezTo>
                    <a:pt x="59554" y="267995"/>
                    <a:pt x="59554" y="266428"/>
                    <a:pt x="59554" y="266428"/>
                  </a:cubicBezTo>
                  <a:cubicBezTo>
                    <a:pt x="59554" y="264861"/>
                    <a:pt x="59554" y="261726"/>
                    <a:pt x="57987" y="260159"/>
                  </a:cubicBezTo>
                  <a:cubicBezTo>
                    <a:pt x="57987" y="258592"/>
                    <a:pt x="56420" y="257025"/>
                    <a:pt x="54853" y="255457"/>
                  </a:cubicBezTo>
                  <a:lnTo>
                    <a:pt x="47017" y="246054"/>
                  </a:lnTo>
                  <a:lnTo>
                    <a:pt x="47017" y="246054"/>
                  </a:lnTo>
                  <a:cubicBezTo>
                    <a:pt x="43882" y="242920"/>
                    <a:pt x="40748" y="238218"/>
                    <a:pt x="40748" y="233516"/>
                  </a:cubicBezTo>
                  <a:cubicBezTo>
                    <a:pt x="40748" y="230382"/>
                    <a:pt x="42315" y="227247"/>
                    <a:pt x="43882" y="224113"/>
                  </a:cubicBezTo>
                  <a:cubicBezTo>
                    <a:pt x="45449" y="220978"/>
                    <a:pt x="48584" y="219411"/>
                    <a:pt x="50151" y="217844"/>
                  </a:cubicBezTo>
                  <a:lnTo>
                    <a:pt x="64256" y="208441"/>
                  </a:lnTo>
                  <a:cubicBezTo>
                    <a:pt x="68958" y="205306"/>
                    <a:pt x="73659" y="205306"/>
                    <a:pt x="78361" y="205306"/>
                  </a:cubicBezTo>
                  <a:cubicBezTo>
                    <a:pt x="83063" y="205306"/>
                    <a:pt x="89332" y="206873"/>
                    <a:pt x="94033" y="210008"/>
                  </a:cubicBezTo>
                  <a:lnTo>
                    <a:pt x="108138" y="219411"/>
                  </a:lnTo>
                  <a:cubicBezTo>
                    <a:pt x="109706" y="219411"/>
                    <a:pt x="111273" y="220978"/>
                    <a:pt x="114407" y="220978"/>
                  </a:cubicBezTo>
                  <a:cubicBezTo>
                    <a:pt x="115975" y="220978"/>
                    <a:pt x="119109" y="220978"/>
                    <a:pt x="119109" y="219411"/>
                  </a:cubicBezTo>
                  <a:lnTo>
                    <a:pt x="137916" y="210008"/>
                  </a:lnTo>
                  <a:cubicBezTo>
                    <a:pt x="139483" y="210008"/>
                    <a:pt x="141050" y="206873"/>
                    <a:pt x="142617" y="205306"/>
                  </a:cubicBezTo>
                  <a:cubicBezTo>
                    <a:pt x="144185" y="203739"/>
                    <a:pt x="145752" y="200605"/>
                    <a:pt x="145752" y="199037"/>
                  </a:cubicBezTo>
                  <a:lnTo>
                    <a:pt x="148886" y="186500"/>
                  </a:lnTo>
                  <a:lnTo>
                    <a:pt x="148886" y="186500"/>
                  </a:lnTo>
                  <a:cubicBezTo>
                    <a:pt x="148886" y="184932"/>
                    <a:pt x="148886" y="183365"/>
                    <a:pt x="148886" y="181798"/>
                  </a:cubicBezTo>
                  <a:cubicBezTo>
                    <a:pt x="148886" y="180231"/>
                    <a:pt x="148886" y="177096"/>
                    <a:pt x="148886" y="175529"/>
                  </a:cubicBezTo>
                  <a:cubicBezTo>
                    <a:pt x="148886" y="173962"/>
                    <a:pt x="147319" y="170827"/>
                    <a:pt x="147319" y="170827"/>
                  </a:cubicBezTo>
                  <a:lnTo>
                    <a:pt x="136348" y="148886"/>
                  </a:lnTo>
                  <a:cubicBezTo>
                    <a:pt x="134781" y="145752"/>
                    <a:pt x="134781" y="142617"/>
                    <a:pt x="134781" y="139483"/>
                  </a:cubicBezTo>
                  <a:cubicBezTo>
                    <a:pt x="134781" y="131647"/>
                    <a:pt x="139483" y="123811"/>
                    <a:pt x="147319" y="120676"/>
                  </a:cubicBezTo>
                  <a:lnTo>
                    <a:pt x="172395" y="109706"/>
                  </a:lnTo>
                  <a:cubicBezTo>
                    <a:pt x="173962" y="109706"/>
                    <a:pt x="175529" y="108138"/>
                    <a:pt x="177096" y="105004"/>
                  </a:cubicBezTo>
                  <a:cubicBezTo>
                    <a:pt x="178663" y="103437"/>
                    <a:pt x="180231" y="100302"/>
                    <a:pt x="180231" y="98735"/>
                  </a:cubicBezTo>
                  <a:lnTo>
                    <a:pt x="183365" y="78361"/>
                  </a:lnTo>
                  <a:lnTo>
                    <a:pt x="183365" y="78361"/>
                  </a:lnTo>
                  <a:cubicBezTo>
                    <a:pt x="183365" y="78361"/>
                    <a:pt x="183365" y="76794"/>
                    <a:pt x="183365" y="75227"/>
                  </a:cubicBezTo>
                  <a:cubicBezTo>
                    <a:pt x="183365" y="73659"/>
                    <a:pt x="183365" y="70525"/>
                    <a:pt x="181798" y="67391"/>
                  </a:cubicBezTo>
                  <a:cubicBezTo>
                    <a:pt x="181798" y="64256"/>
                    <a:pt x="180231" y="62689"/>
                    <a:pt x="178663" y="61122"/>
                  </a:cubicBezTo>
                  <a:lnTo>
                    <a:pt x="164558" y="40748"/>
                  </a:lnTo>
                  <a:lnTo>
                    <a:pt x="164558" y="40748"/>
                  </a:lnTo>
                  <a:cubicBezTo>
                    <a:pt x="161424" y="36046"/>
                    <a:pt x="159857" y="29777"/>
                    <a:pt x="159857" y="23508"/>
                  </a:cubicBezTo>
                  <a:cubicBezTo>
                    <a:pt x="159857" y="18807"/>
                    <a:pt x="161424" y="14105"/>
                    <a:pt x="162991" y="9403"/>
                  </a:cubicBezTo>
                  <a:lnTo>
                    <a:pt x="175529" y="0"/>
                  </a:lnTo>
                  <a:cubicBezTo>
                    <a:pt x="159857" y="3134"/>
                    <a:pt x="144185" y="7836"/>
                    <a:pt x="128512" y="14105"/>
                  </a:cubicBezTo>
                  <a:cubicBezTo>
                    <a:pt x="136348" y="26643"/>
                    <a:pt x="141050" y="40748"/>
                    <a:pt x="141050" y="56420"/>
                  </a:cubicBezTo>
                  <a:cubicBezTo>
                    <a:pt x="141050" y="94033"/>
                    <a:pt x="86197" y="156722"/>
                    <a:pt x="75227" y="169260"/>
                  </a:cubicBezTo>
                  <a:lnTo>
                    <a:pt x="61122" y="183365"/>
                  </a:lnTo>
                  <a:lnTo>
                    <a:pt x="47017" y="169260"/>
                  </a:lnTo>
                  <a:cubicBezTo>
                    <a:pt x="42315" y="164558"/>
                    <a:pt x="28210" y="148886"/>
                    <a:pt x="15672" y="130080"/>
                  </a:cubicBezTo>
                  <a:cubicBezTo>
                    <a:pt x="4702" y="155155"/>
                    <a:pt x="0" y="183365"/>
                    <a:pt x="0" y="211575"/>
                  </a:cubicBezTo>
                  <a:cubicBezTo>
                    <a:pt x="0" y="249188"/>
                    <a:pt x="9403" y="283667"/>
                    <a:pt x="26643" y="315012"/>
                  </a:cubicBezTo>
                  <a:cubicBezTo>
                    <a:pt x="31344" y="310310"/>
                    <a:pt x="37613" y="302474"/>
                    <a:pt x="42315" y="297772"/>
                  </a:cubicBezTo>
                  <a:lnTo>
                    <a:pt x="50151" y="289936"/>
                  </a:lnTo>
                  <a:close/>
                  <a:moveTo>
                    <a:pt x="68958" y="206873"/>
                  </a:moveTo>
                  <a:lnTo>
                    <a:pt x="68958" y="206873"/>
                  </a:lnTo>
                  <a:lnTo>
                    <a:pt x="68958" y="206873"/>
                  </a:lnTo>
                  <a:lnTo>
                    <a:pt x="68958" y="206873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19" name="Vrije vorm: vorm 418">
              <a:extLst>
                <a:ext uri="{FF2B5EF4-FFF2-40B4-BE49-F238E27FC236}">
                  <a16:creationId xmlns="" xmlns:a16="http://schemas.microsoft.com/office/drawing/2014/main" id="{05A3C27E-EABF-4FC7-A4C5-EBB78232DBA6}"/>
                </a:ext>
              </a:extLst>
            </p:cNvPr>
            <p:cNvSpPr/>
            <p:nvPr/>
          </p:nvSpPr>
          <p:spPr>
            <a:xfrm>
              <a:off x="8461964" y="5158575"/>
              <a:ext cx="266428" cy="235083"/>
            </a:xfrm>
            <a:custGeom>
              <a:avLst/>
              <a:gdLst>
                <a:gd name="connsiteX0" fmla="*/ 252323 w 266427"/>
                <a:gd name="connsiteY0" fmla="*/ 1567 h 235083"/>
                <a:gd name="connsiteX1" fmla="*/ 244487 w 266427"/>
                <a:gd name="connsiteY1" fmla="*/ 0 h 235083"/>
                <a:gd name="connsiteX2" fmla="*/ 242920 w 266427"/>
                <a:gd name="connsiteY2" fmla="*/ 0 h 235083"/>
                <a:gd name="connsiteX3" fmla="*/ 246054 w 266427"/>
                <a:gd name="connsiteY3" fmla="*/ 25076 h 235083"/>
                <a:gd name="connsiteX4" fmla="*/ 167693 w 266427"/>
                <a:gd name="connsiteY4" fmla="*/ 159857 h 235083"/>
                <a:gd name="connsiteX5" fmla="*/ 153588 w 266427"/>
                <a:gd name="connsiteY5" fmla="*/ 175529 h 235083"/>
                <a:gd name="connsiteX6" fmla="*/ 139483 w 266427"/>
                <a:gd name="connsiteY6" fmla="*/ 159857 h 235083"/>
                <a:gd name="connsiteX7" fmla="*/ 126945 w 266427"/>
                <a:gd name="connsiteY7" fmla="*/ 145752 h 235083"/>
                <a:gd name="connsiteX8" fmla="*/ 117542 w 266427"/>
                <a:gd name="connsiteY8" fmla="*/ 159857 h 235083"/>
                <a:gd name="connsiteX9" fmla="*/ 105004 w 266427"/>
                <a:gd name="connsiteY9" fmla="*/ 167693 h 235083"/>
                <a:gd name="connsiteX10" fmla="*/ 90899 w 266427"/>
                <a:gd name="connsiteY10" fmla="*/ 170827 h 235083"/>
                <a:gd name="connsiteX11" fmla="*/ 89332 w 266427"/>
                <a:gd name="connsiteY11" fmla="*/ 170827 h 235083"/>
                <a:gd name="connsiteX12" fmla="*/ 62689 w 266427"/>
                <a:gd name="connsiteY12" fmla="*/ 169260 h 235083"/>
                <a:gd name="connsiteX13" fmla="*/ 50151 w 266427"/>
                <a:gd name="connsiteY13" fmla="*/ 162991 h 235083"/>
                <a:gd name="connsiteX14" fmla="*/ 45449 w 266427"/>
                <a:gd name="connsiteY14" fmla="*/ 150453 h 235083"/>
                <a:gd name="connsiteX15" fmla="*/ 47017 w 266427"/>
                <a:gd name="connsiteY15" fmla="*/ 144185 h 235083"/>
                <a:gd name="connsiteX16" fmla="*/ 51718 w 266427"/>
                <a:gd name="connsiteY16" fmla="*/ 128512 h 235083"/>
                <a:gd name="connsiteX17" fmla="*/ 51718 w 266427"/>
                <a:gd name="connsiteY17" fmla="*/ 126945 h 235083"/>
                <a:gd name="connsiteX18" fmla="*/ 50151 w 266427"/>
                <a:gd name="connsiteY18" fmla="*/ 123811 h 235083"/>
                <a:gd name="connsiteX19" fmla="*/ 48584 w 266427"/>
                <a:gd name="connsiteY19" fmla="*/ 120676 h 235083"/>
                <a:gd name="connsiteX20" fmla="*/ 37613 w 266427"/>
                <a:gd name="connsiteY20" fmla="*/ 114407 h 235083"/>
                <a:gd name="connsiteX21" fmla="*/ 36046 w 266427"/>
                <a:gd name="connsiteY21" fmla="*/ 114407 h 235083"/>
                <a:gd name="connsiteX22" fmla="*/ 32912 w 266427"/>
                <a:gd name="connsiteY22" fmla="*/ 115975 h 235083"/>
                <a:gd name="connsiteX23" fmla="*/ 0 w 266427"/>
                <a:gd name="connsiteY23" fmla="*/ 159857 h 235083"/>
                <a:gd name="connsiteX24" fmla="*/ 0 w 266427"/>
                <a:gd name="connsiteY24" fmla="*/ 161424 h 235083"/>
                <a:gd name="connsiteX25" fmla="*/ 1567 w 266427"/>
                <a:gd name="connsiteY25" fmla="*/ 164558 h 235083"/>
                <a:gd name="connsiteX26" fmla="*/ 14105 w 266427"/>
                <a:gd name="connsiteY26" fmla="*/ 173962 h 235083"/>
                <a:gd name="connsiteX27" fmla="*/ 21941 w 266427"/>
                <a:gd name="connsiteY27" fmla="*/ 183365 h 235083"/>
                <a:gd name="connsiteX28" fmla="*/ 25076 w 266427"/>
                <a:gd name="connsiteY28" fmla="*/ 195903 h 235083"/>
                <a:gd name="connsiteX29" fmla="*/ 23508 w 266427"/>
                <a:gd name="connsiteY29" fmla="*/ 202172 h 235083"/>
                <a:gd name="connsiteX30" fmla="*/ 14105 w 266427"/>
                <a:gd name="connsiteY30" fmla="*/ 235083 h 235083"/>
                <a:gd name="connsiteX31" fmla="*/ 65823 w 266427"/>
                <a:gd name="connsiteY31" fmla="*/ 241352 h 235083"/>
                <a:gd name="connsiteX32" fmla="*/ 280533 w 266427"/>
                <a:gd name="connsiteY32" fmla="*/ 26643 h 235083"/>
                <a:gd name="connsiteX33" fmla="*/ 280533 w 266427"/>
                <a:gd name="connsiteY33" fmla="*/ 14105 h 235083"/>
                <a:gd name="connsiteX34" fmla="*/ 258592 w 266427"/>
                <a:gd name="connsiteY34" fmla="*/ 3134 h 235083"/>
                <a:gd name="connsiteX35" fmla="*/ 252323 w 266427"/>
                <a:gd name="connsiteY35" fmla="*/ 1567 h 23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6427" h="235083">
                  <a:moveTo>
                    <a:pt x="252323" y="1567"/>
                  </a:moveTo>
                  <a:cubicBezTo>
                    <a:pt x="249188" y="1567"/>
                    <a:pt x="247621" y="0"/>
                    <a:pt x="244487" y="0"/>
                  </a:cubicBezTo>
                  <a:cubicBezTo>
                    <a:pt x="244487" y="0"/>
                    <a:pt x="244487" y="0"/>
                    <a:pt x="242920" y="0"/>
                  </a:cubicBezTo>
                  <a:cubicBezTo>
                    <a:pt x="246054" y="7836"/>
                    <a:pt x="246054" y="17239"/>
                    <a:pt x="246054" y="25076"/>
                  </a:cubicBezTo>
                  <a:cubicBezTo>
                    <a:pt x="246054" y="70525"/>
                    <a:pt x="180231" y="145752"/>
                    <a:pt x="167693" y="159857"/>
                  </a:cubicBezTo>
                  <a:lnTo>
                    <a:pt x="153588" y="175529"/>
                  </a:lnTo>
                  <a:lnTo>
                    <a:pt x="139483" y="159857"/>
                  </a:lnTo>
                  <a:cubicBezTo>
                    <a:pt x="136348" y="156722"/>
                    <a:pt x="131647" y="152021"/>
                    <a:pt x="126945" y="145752"/>
                  </a:cubicBezTo>
                  <a:lnTo>
                    <a:pt x="117542" y="159857"/>
                  </a:lnTo>
                  <a:cubicBezTo>
                    <a:pt x="114407" y="162991"/>
                    <a:pt x="109706" y="166126"/>
                    <a:pt x="105004" y="167693"/>
                  </a:cubicBezTo>
                  <a:cubicBezTo>
                    <a:pt x="100302" y="169260"/>
                    <a:pt x="95601" y="170827"/>
                    <a:pt x="90899" y="170827"/>
                  </a:cubicBezTo>
                  <a:cubicBezTo>
                    <a:pt x="90899" y="170827"/>
                    <a:pt x="89332" y="170827"/>
                    <a:pt x="89332" y="170827"/>
                  </a:cubicBezTo>
                  <a:lnTo>
                    <a:pt x="62689" y="169260"/>
                  </a:lnTo>
                  <a:cubicBezTo>
                    <a:pt x="57987" y="169260"/>
                    <a:pt x="53286" y="166126"/>
                    <a:pt x="50151" y="162991"/>
                  </a:cubicBezTo>
                  <a:cubicBezTo>
                    <a:pt x="47017" y="159857"/>
                    <a:pt x="45449" y="155155"/>
                    <a:pt x="45449" y="150453"/>
                  </a:cubicBezTo>
                  <a:cubicBezTo>
                    <a:pt x="45449" y="148886"/>
                    <a:pt x="45449" y="145752"/>
                    <a:pt x="47017" y="144185"/>
                  </a:cubicBezTo>
                  <a:lnTo>
                    <a:pt x="51718" y="128512"/>
                  </a:lnTo>
                  <a:cubicBezTo>
                    <a:pt x="51718" y="128512"/>
                    <a:pt x="51718" y="126945"/>
                    <a:pt x="51718" y="126945"/>
                  </a:cubicBezTo>
                  <a:cubicBezTo>
                    <a:pt x="51718" y="125378"/>
                    <a:pt x="51718" y="123811"/>
                    <a:pt x="50151" y="123811"/>
                  </a:cubicBezTo>
                  <a:cubicBezTo>
                    <a:pt x="50151" y="122243"/>
                    <a:pt x="48584" y="122243"/>
                    <a:pt x="48584" y="120676"/>
                  </a:cubicBezTo>
                  <a:lnTo>
                    <a:pt x="37613" y="114407"/>
                  </a:lnTo>
                  <a:cubicBezTo>
                    <a:pt x="37613" y="114407"/>
                    <a:pt x="36046" y="114407"/>
                    <a:pt x="36046" y="114407"/>
                  </a:cubicBezTo>
                  <a:cubicBezTo>
                    <a:pt x="34479" y="114407"/>
                    <a:pt x="32912" y="114407"/>
                    <a:pt x="32912" y="115975"/>
                  </a:cubicBezTo>
                  <a:lnTo>
                    <a:pt x="0" y="159857"/>
                  </a:lnTo>
                  <a:cubicBezTo>
                    <a:pt x="0" y="159857"/>
                    <a:pt x="0" y="161424"/>
                    <a:pt x="0" y="161424"/>
                  </a:cubicBezTo>
                  <a:cubicBezTo>
                    <a:pt x="0" y="162991"/>
                    <a:pt x="0" y="162991"/>
                    <a:pt x="1567" y="164558"/>
                  </a:cubicBezTo>
                  <a:lnTo>
                    <a:pt x="14105" y="173962"/>
                  </a:lnTo>
                  <a:cubicBezTo>
                    <a:pt x="17239" y="177096"/>
                    <a:pt x="20374" y="180231"/>
                    <a:pt x="21941" y="183365"/>
                  </a:cubicBezTo>
                  <a:cubicBezTo>
                    <a:pt x="23508" y="186500"/>
                    <a:pt x="25076" y="191201"/>
                    <a:pt x="25076" y="195903"/>
                  </a:cubicBezTo>
                  <a:cubicBezTo>
                    <a:pt x="25076" y="197470"/>
                    <a:pt x="25076" y="200605"/>
                    <a:pt x="23508" y="202172"/>
                  </a:cubicBezTo>
                  <a:lnTo>
                    <a:pt x="14105" y="235083"/>
                  </a:lnTo>
                  <a:cubicBezTo>
                    <a:pt x="31344" y="239785"/>
                    <a:pt x="48584" y="241352"/>
                    <a:pt x="65823" y="241352"/>
                  </a:cubicBezTo>
                  <a:cubicBezTo>
                    <a:pt x="183365" y="241352"/>
                    <a:pt x="280533" y="145752"/>
                    <a:pt x="280533" y="26643"/>
                  </a:cubicBezTo>
                  <a:cubicBezTo>
                    <a:pt x="280533" y="21941"/>
                    <a:pt x="280533" y="18807"/>
                    <a:pt x="280533" y="14105"/>
                  </a:cubicBezTo>
                  <a:lnTo>
                    <a:pt x="258592" y="3134"/>
                  </a:lnTo>
                  <a:cubicBezTo>
                    <a:pt x="257025" y="3134"/>
                    <a:pt x="253890" y="1567"/>
                    <a:pt x="252323" y="1567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0" name="Vrije vorm: vorm 419">
              <a:extLst>
                <a:ext uri="{FF2B5EF4-FFF2-40B4-BE49-F238E27FC236}">
                  <a16:creationId xmlns="" xmlns:a16="http://schemas.microsoft.com/office/drawing/2014/main" id="{8088AC22-E98E-4C4F-BFB6-1664976F0E44}"/>
                </a:ext>
              </a:extLst>
            </p:cNvPr>
            <p:cNvSpPr/>
            <p:nvPr/>
          </p:nvSpPr>
          <p:spPr>
            <a:xfrm>
              <a:off x="8311510" y="4970508"/>
              <a:ext cx="109706" cy="156722"/>
            </a:xfrm>
            <a:custGeom>
              <a:avLst/>
              <a:gdLst>
                <a:gd name="connsiteX0" fmla="*/ 122243 w 109705"/>
                <a:gd name="connsiteY0" fmla="*/ 59554 h 156722"/>
                <a:gd name="connsiteX1" fmla="*/ 61122 w 109705"/>
                <a:gd name="connsiteY1" fmla="*/ 0 h 156722"/>
                <a:gd name="connsiteX2" fmla="*/ 0 w 109705"/>
                <a:gd name="connsiteY2" fmla="*/ 59554 h 156722"/>
                <a:gd name="connsiteX3" fmla="*/ 61122 w 109705"/>
                <a:gd name="connsiteY3" fmla="*/ 159857 h 156722"/>
                <a:gd name="connsiteX4" fmla="*/ 122243 w 109705"/>
                <a:gd name="connsiteY4" fmla="*/ 59554 h 156722"/>
                <a:gd name="connsiteX5" fmla="*/ 31344 w 109705"/>
                <a:gd name="connsiteY5" fmla="*/ 54853 h 156722"/>
                <a:gd name="connsiteX6" fmla="*/ 62689 w 109705"/>
                <a:gd name="connsiteY6" fmla="*/ 23508 h 156722"/>
                <a:gd name="connsiteX7" fmla="*/ 94033 w 109705"/>
                <a:gd name="connsiteY7" fmla="*/ 54853 h 156722"/>
                <a:gd name="connsiteX8" fmla="*/ 62689 w 109705"/>
                <a:gd name="connsiteY8" fmla="*/ 86197 h 156722"/>
                <a:gd name="connsiteX9" fmla="*/ 31344 w 109705"/>
                <a:gd name="connsiteY9" fmla="*/ 54853 h 15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05" h="156722">
                  <a:moveTo>
                    <a:pt x="122243" y="59554"/>
                  </a:moveTo>
                  <a:cubicBezTo>
                    <a:pt x="122243" y="26643"/>
                    <a:pt x="94033" y="0"/>
                    <a:pt x="61122" y="0"/>
                  </a:cubicBezTo>
                  <a:cubicBezTo>
                    <a:pt x="26643" y="0"/>
                    <a:pt x="0" y="26643"/>
                    <a:pt x="0" y="59554"/>
                  </a:cubicBezTo>
                  <a:cubicBezTo>
                    <a:pt x="0" y="92466"/>
                    <a:pt x="61122" y="159857"/>
                    <a:pt x="61122" y="159857"/>
                  </a:cubicBezTo>
                  <a:cubicBezTo>
                    <a:pt x="61122" y="159857"/>
                    <a:pt x="122243" y="92466"/>
                    <a:pt x="122243" y="59554"/>
                  </a:cubicBezTo>
                  <a:close/>
                  <a:moveTo>
                    <a:pt x="31344" y="54853"/>
                  </a:moveTo>
                  <a:cubicBezTo>
                    <a:pt x="31344" y="37613"/>
                    <a:pt x="45449" y="23508"/>
                    <a:pt x="62689" y="23508"/>
                  </a:cubicBezTo>
                  <a:cubicBezTo>
                    <a:pt x="79928" y="23508"/>
                    <a:pt x="94033" y="37613"/>
                    <a:pt x="94033" y="54853"/>
                  </a:cubicBezTo>
                  <a:cubicBezTo>
                    <a:pt x="94033" y="72092"/>
                    <a:pt x="79928" y="86197"/>
                    <a:pt x="62689" y="86197"/>
                  </a:cubicBezTo>
                  <a:cubicBezTo>
                    <a:pt x="45449" y="86197"/>
                    <a:pt x="31344" y="72092"/>
                    <a:pt x="31344" y="54853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1" name="Vrije vorm: vorm 420">
              <a:extLst>
                <a:ext uri="{FF2B5EF4-FFF2-40B4-BE49-F238E27FC236}">
                  <a16:creationId xmlns="" xmlns:a16="http://schemas.microsoft.com/office/drawing/2014/main" id="{3952540D-99D6-4A43-AF09-D0386318E3FB}"/>
                </a:ext>
              </a:extLst>
            </p:cNvPr>
            <p:cNvSpPr/>
            <p:nvPr/>
          </p:nvSpPr>
          <p:spPr>
            <a:xfrm>
              <a:off x="8598312" y="5160142"/>
              <a:ext cx="31344" cy="31344"/>
            </a:xfrm>
            <a:custGeom>
              <a:avLst/>
              <a:gdLst>
                <a:gd name="connsiteX0" fmla="*/ 18807 w 31344"/>
                <a:gd name="connsiteY0" fmla="*/ 0 h 31344"/>
                <a:gd name="connsiteX1" fmla="*/ 0 w 31344"/>
                <a:gd name="connsiteY1" fmla="*/ 18807 h 31344"/>
                <a:gd name="connsiteX2" fmla="*/ 18807 w 31344"/>
                <a:gd name="connsiteY2" fmla="*/ 37613 h 31344"/>
                <a:gd name="connsiteX3" fmla="*/ 37613 w 31344"/>
                <a:gd name="connsiteY3" fmla="*/ 18807 h 31344"/>
                <a:gd name="connsiteX4" fmla="*/ 18807 w 31344"/>
                <a:gd name="connsiteY4" fmla="*/ 0 h 3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4" h="31344">
                  <a:moveTo>
                    <a:pt x="18807" y="0"/>
                  </a:moveTo>
                  <a:cubicBezTo>
                    <a:pt x="9403" y="0"/>
                    <a:pt x="0" y="7836"/>
                    <a:pt x="0" y="18807"/>
                  </a:cubicBezTo>
                  <a:cubicBezTo>
                    <a:pt x="0" y="28210"/>
                    <a:pt x="7836" y="37613"/>
                    <a:pt x="18807" y="37613"/>
                  </a:cubicBezTo>
                  <a:cubicBezTo>
                    <a:pt x="29777" y="37613"/>
                    <a:pt x="37613" y="29777"/>
                    <a:pt x="37613" y="18807"/>
                  </a:cubicBezTo>
                  <a:cubicBezTo>
                    <a:pt x="37613" y="7836"/>
                    <a:pt x="29777" y="0"/>
                    <a:pt x="18807" y="0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2" name="Vrije vorm: vorm 421">
              <a:extLst>
                <a:ext uri="{FF2B5EF4-FFF2-40B4-BE49-F238E27FC236}">
                  <a16:creationId xmlns="" xmlns:a16="http://schemas.microsoft.com/office/drawing/2014/main" id="{26414E57-C3BC-450C-B1DE-E94D9C087F16}"/>
                </a:ext>
              </a:extLst>
            </p:cNvPr>
            <p:cNvSpPr/>
            <p:nvPr/>
          </p:nvSpPr>
          <p:spPr>
            <a:xfrm>
              <a:off x="8189267" y="4848265"/>
              <a:ext cx="658234" cy="658234"/>
            </a:xfrm>
            <a:custGeom>
              <a:avLst/>
              <a:gdLst>
                <a:gd name="connsiteX0" fmla="*/ 335386 w 658233"/>
                <a:gd name="connsiteY0" fmla="*/ 0 h 658233"/>
                <a:gd name="connsiteX1" fmla="*/ 0 w 658233"/>
                <a:gd name="connsiteY1" fmla="*/ 335386 h 658233"/>
                <a:gd name="connsiteX2" fmla="*/ 335386 w 658233"/>
                <a:gd name="connsiteY2" fmla="*/ 670772 h 658233"/>
                <a:gd name="connsiteX3" fmla="*/ 670772 w 658233"/>
                <a:gd name="connsiteY3" fmla="*/ 335386 h 658233"/>
                <a:gd name="connsiteX4" fmla="*/ 335386 w 658233"/>
                <a:gd name="connsiteY4" fmla="*/ 0 h 658233"/>
                <a:gd name="connsiteX5" fmla="*/ 335386 w 658233"/>
                <a:gd name="connsiteY5" fmla="*/ 568902 h 658233"/>
                <a:gd name="connsiteX6" fmla="*/ 101870 w 658233"/>
                <a:gd name="connsiteY6" fmla="*/ 335386 h 658233"/>
                <a:gd name="connsiteX7" fmla="*/ 123811 w 658233"/>
                <a:gd name="connsiteY7" fmla="*/ 236651 h 658233"/>
                <a:gd name="connsiteX8" fmla="*/ 101870 w 658233"/>
                <a:gd name="connsiteY8" fmla="*/ 180231 h 658233"/>
                <a:gd name="connsiteX9" fmla="*/ 181798 w 658233"/>
                <a:gd name="connsiteY9" fmla="*/ 101870 h 658233"/>
                <a:gd name="connsiteX10" fmla="*/ 236651 w 658233"/>
                <a:gd name="connsiteY10" fmla="*/ 123811 h 658233"/>
                <a:gd name="connsiteX11" fmla="*/ 335386 w 658233"/>
                <a:gd name="connsiteY11" fmla="*/ 101870 h 658233"/>
                <a:gd name="connsiteX12" fmla="*/ 568902 w 658233"/>
                <a:gd name="connsiteY12" fmla="*/ 335386 h 658233"/>
                <a:gd name="connsiteX13" fmla="*/ 335386 w 658233"/>
                <a:gd name="connsiteY13" fmla="*/ 568902 h 65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233" h="658233">
                  <a:moveTo>
                    <a:pt x="335386" y="0"/>
                  </a:moveTo>
                  <a:cubicBezTo>
                    <a:pt x="150453" y="0"/>
                    <a:pt x="0" y="150453"/>
                    <a:pt x="0" y="335386"/>
                  </a:cubicBezTo>
                  <a:cubicBezTo>
                    <a:pt x="0" y="520318"/>
                    <a:pt x="150453" y="670772"/>
                    <a:pt x="335386" y="670772"/>
                  </a:cubicBezTo>
                  <a:cubicBezTo>
                    <a:pt x="520318" y="670772"/>
                    <a:pt x="670772" y="520318"/>
                    <a:pt x="670772" y="335386"/>
                  </a:cubicBezTo>
                  <a:cubicBezTo>
                    <a:pt x="670772" y="150453"/>
                    <a:pt x="521885" y="0"/>
                    <a:pt x="335386" y="0"/>
                  </a:cubicBezTo>
                  <a:close/>
                  <a:moveTo>
                    <a:pt x="335386" y="568902"/>
                  </a:moveTo>
                  <a:cubicBezTo>
                    <a:pt x="206873" y="568902"/>
                    <a:pt x="101870" y="463898"/>
                    <a:pt x="101870" y="335386"/>
                  </a:cubicBezTo>
                  <a:cubicBezTo>
                    <a:pt x="101870" y="299340"/>
                    <a:pt x="109706" y="266428"/>
                    <a:pt x="123811" y="236651"/>
                  </a:cubicBezTo>
                  <a:cubicBezTo>
                    <a:pt x="111273" y="217844"/>
                    <a:pt x="101870" y="197470"/>
                    <a:pt x="101870" y="180231"/>
                  </a:cubicBezTo>
                  <a:cubicBezTo>
                    <a:pt x="101870" y="137916"/>
                    <a:pt x="137916" y="101870"/>
                    <a:pt x="181798" y="101870"/>
                  </a:cubicBezTo>
                  <a:cubicBezTo>
                    <a:pt x="203739" y="101870"/>
                    <a:pt x="222546" y="109706"/>
                    <a:pt x="236651" y="123811"/>
                  </a:cubicBezTo>
                  <a:cubicBezTo>
                    <a:pt x="266428" y="109706"/>
                    <a:pt x="299340" y="101870"/>
                    <a:pt x="335386" y="101870"/>
                  </a:cubicBezTo>
                  <a:cubicBezTo>
                    <a:pt x="463898" y="101870"/>
                    <a:pt x="568902" y="206873"/>
                    <a:pt x="568902" y="335386"/>
                  </a:cubicBezTo>
                  <a:cubicBezTo>
                    <a:pt x="568902" y="463898"/>
                    <a:pt x="465465" y="568902"/>
                    <a:pt x="335386" y="568902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3" name="Vrije vorm: vorm 422">
              <a:extLst>
                <a:ext uri="{FF2B5EF4-FFF2-40B4-BE49-F238E27FC236}">
                  <a16:creationId xmlns="" xmlns:a16="http://schemas.microsoft.com/office/drawing/2014/main" id="{60FFB35F-BADD-4B72-871D-AB4B1C16442D}"/>
                </a:ext>
              </a:extLst>
            </p:cNvPr>
            <p:cNvSpPr/>
            <p:nvPr/>
          </p:nvSpPr>
          <p:spPr>
            <a:xfrm>
              <a:off x="8344422" y="4970508"/>
              <a:ext cx="376134" cy="407478"/>
            </a:xfrm>
            <a:custGeom>
              <a:avLst/>
              <a:gdLst>
                <a:gd name="connsiteX0" fmla="*/ 180231 w 376133"/>
                <a:gd name="connsiteY0" fmla="*/ 0 h 407478"/>
                <a:gd name="connsiteX1" fmla="*/ 162991 w 376133"/>
                <a:gd name="connsiteY1" fmla="*/ 0 h 407478"/>
                <a:gd name="connsiteX2" fmla="*/ 152021 w 376133"/>
                <a:gd name="connsiteY2" fmla="*/ 20374 h 407478"/>
                <a:gd name="connsiteX3" fmla="*/ 150453 w 376133"/>
                <a:gd name="connsiteY3" fmla="*/ 25076 h 407478"/>
                <a:gd name="connsiteX4" fmla="*/ 152021 w 376133"/>
                <a:gd name="connsiteY4" fmla="*/ 31344 h 407478"/>
                <a:gd name="connsiteX5" fmla="*/ 152021 w 376133"/>
                <a:gd name="connsiteY5" fmla="*/ 31344 h 407478"/>
                <a:gd name="connsiteX6" fmla="*/ 166126 w 376133"/>
                <a:gd name="connsiteY6" fmla="*/ 51718 h 407478"/>
                <a:gd name="connsiteX7" fmla="*/ 170827 w 376133"/>
                <a:gd name="connsiteY7" fmla="*/ 62689 h 407478"/>
                <a:gd name="connsiteX8" fmla="*/ 173962 w 376133"/>
                <a:gd name="connsiteY8" fmla="*/ 75227 h 407478"/>
                <a:gd name="connsiteX9" fmla="*/ 173962 w 376133"/>
                <a:gd name="connsiteY9" fmla="*/ 81496 h 407478"/>
                <a:gd name="connsiteX10" fmla="*/ 173962 w 376133"/>
                <a:gd name="connsiteY10" fmla="*/ 81496 h 407478"/>
                <a:gd name="connsiteX11" fmla="*/ 170827 w 376133"/>
                <a:gd name="connsiteY11" fmla="*/ 101870 h 407478"/>
                <a:gd name="connsiteX12" fmla="*/ 164558 w 376133"/>
                <a:gd name="connsiteY12" fmla="*/ 115975 h 407478"/>
                <a:gd name="connsiteX13" fmla="*/ 152021 w 376133"/>
                <a:gd name="connsiteY13" fmla="*/ 125378 h 407478"/>
                <a:gd name="connsiteX14" fmla="*/ 126945 w 376133"/>
                <a:gd name="connsiteY14" fmla="*/ 134781 h 407478"/>
                <a:gd name="connsiteX15" fmla="*/ 125378 w 376133"/>
                <a:gd name="connsiteY15" fmla="*/ 137916 h 407478"/>
                <a:gd name="connsiteX16" fmla="*/ 125378 w 376133"/>
                <a:gd name="connsiteY16" fmla="*/ 139483 h 407478"/>
                <a:gd name="connsiteX17" fmla="*/ 125378 w 376133"/>
                <a:gd name="connsiteY17" fmla="*/ 139483 h 407478"/>
                <a:gd name="connsiteX18" fmla="*/ 136348 w 376133"/>
                <a:gd name="connsiteY18" fmla="*/ 161424 h 407478"/>
                <a:gd name="connsiteX19" fmla="*/ 139483 w 376133"/>
                <a:gd name="connsiteY19" fmla="*/ 170827 h 407478"/>
                <a:gd name="connsiteX20" fmla="*/ 141050 w 376133"/>
                <a:gd name="connsiteY20" fmla="*/ 181798 h 407478"/>
                <a:gd name="connsiteX21" fmla="*/ 139483 w 376133"/>
                <a:gd name="connsiteY21" fmla="*/ 191201 h 407478"/>
                <a:gd name="connsiteX22" fmla="*/ 136348 w 376133"/>
                <a:gd name="connsiteY22" fmla="*/ 203739 h 407478"/>
                <a:gd name="connsiteX23" fmla="*/ 130080 w 376133"/>
                <a:gd name="connsiteY23" fmla="*/ 217844 h 407478"/>
                <a:gd name="connsiteX24" fmla="*/ 119109 w 376133"/>
                <a:gd name="connsiteY24" fmla="*/ 227247 h 407478"/>
                <a:gd name="connsiteX25" fmla="*/ 100302 w 376133"/>
                <a:gd name="connsiteY25" fmla="*/ 236651 h 407478"/>
                <a:gd name="connsiteX26" fmla="*/ 86197 w 376133"/>
                <a:gd name="connsiteY26" fmla="*/ 239785 h 407478"/>
                <a:gd name="connsiteX27" fmla="*/ 68958 w 376133"/>
                <a:gd name="connsiteY27" fmla="*/ 235083 h 407478"/>
                <a:gd name="connsiteX28" fmla="*/ 54853 w 376133"/>
                <a:gd name="connsiteY28" fmla="*/ 225680 h 407478"/>
                <a:gd name="connsiteX29" fmla="*/ 48584 w 376133"/>
                <a:gd name="connsiteY29" fmla="*/ 224113 h 407478"/>
                <a:gd name="connsiteX30" fmla="*/ 43882 w 376133"/>
                <a:gd name="connsiteY30" fmla="*/ 225680 h 407478"/>
                <a:gd name="connsiteX31" fmla="*/ 43882 w 376133"/>
                <a:gd name="connsiteY31" fmla="*/ 225680 h 407478"/>
                <a:gd name="connsiteX32" fmla="*/ 28210 w 376133"/>
                <a:gd name="connsiteY32" fmla="*/ 235083 h 407478"/>
                <a:gd name="connsiteX33" fmla="*/ 28210 w 376133"/>
                <a:gd name="connsiteY33" fmla="*/ 235083 h 407478"/>
                <a:gd name="connsiteX34" fmla="*/ 28210 w 376133"/>
                <a:gd name="connsiteY34" fmla="*/ 235083 h 407478"/>
                <a:gd name="connsiteX35" fmla="*/ 28210 w 376133"/>
                <a:gd name="connsiteY35" fmla="*/ 235083 h 407478"/>
                <a:gd name="connsiteX36" fmla="*/ 36046 w 376133"/>
                <a:gd name="connsiteY36" fmla="*/ 244487 h 407478"/>
                <a:gd name="connsiteX37" fmla="*/ 42315 w 376133"/>
                <a:gd name="connsiteY37" fmla="*/ 255457 h 407478"/>
                <a:gd name="connsiteX38" fmla="*/ 43882 w 376133"/>
                <a:gd name="connsiteY38" fmla="*/ 267995 h 407478"/>
                <a:gd name="connsiteX39" fmla="*/ 43882 w 376133"/>
                <a:gd name="connsiteY39" fmla="*/ 274264 h 407478"/>
                <a:gd name="connsiteX40" fmla="*/ 42315 w 376133"/>
                <a:gd name="connsiteY40" fmla="*/ 282100 h 407478"/>
                <a:gd name="connsiteX41" fmla="*/ 36046 w 376133"/>
                <a:gd name="connsiteY41" fmla="*/ 296205 h 407478"/>
                <a:gd name="connsiteX42" fmla="*/ 26643 w 376133"/>
                <a:gd name="connsiteY42" fmla="*/ 307176 h 407478"/>
                <a:gd name="connsiteX43" fmla="*/ 18807 w 376133"/>
                <a:gd name="connsiteY43" fmla="*/ 313445 h 407478"/>
                <a:gd name="connsiteX44" fmla="*/ 3134 w 376133"/>
                <a:gd name="connsiteY44" fmla="*/ 329117 h 407478"/>
                <a:gd name="connsiteX45" fmla="*/ 0 w 376133"/>
                <a:gd name="connsiteY45" fmla="*/ 332251 h 407478"/>
                <a:gd name="connsiteX46" fmla="*/ 108138 w 376133"/>
                <a:gd name="connsiteY46" fmla="*/ 415314 h 407478"/>
                <a:gd name="connsiteX47" fmla="*/ 117542 w 376133"/>
                <a:gd name="connsiteY47" fmla="*/ 382402 h 407478"/>
                <a:gd name="connsiteX48" fmla="*/ 117542 w 376133"/>
                <a:gd name="connsiteY48" fmla="*/ 380835 h 407478"/>
                <a:gd name="connsiteX49" fmla="*/ 115975 w 376133"/>
                <a:gd name="connsiteY49" fmla="*/ 376134 h 407478"/>
                <a:gd name="connsiteX50" fmla="*/ 114407 w 376133"/>
                <a:gd name="connsiteY50" fmla="*/ 372999 h 407478"/>
                <a:gd name="connsiteX51" fmla="*/ 101870 w 376133"/>
                <a:gd name="connsiteY51" fmla="*/ 363596 h 407478"/>
                <a:gd name="connsiteX52" fmla="*/ 94033 w 376133"/>
                <a:gd name="connsiteY52" fmla="*/ 346356 h 407478"/>
                <a:gd name="connsiteX53" fmla="*/ 98735 w 376133"/>
                <a:gd name="connsiteY53" fmla="*/ 333819 h 407478"/>
                <a:gd name="connsiteX54" fmla="*/ 131647 w 376133"/>
                <a:gd name="connsiteY54" fmla="*/ 289936 h 407478"/>
                <a:gd name="connsiteX55" fmla="*/ 150453 w 376133"/>
                <a:gd name="connsiteY55" fmla="*/ 280533 h 407478"/>
                <a:gd name="connsiteX56" fmla="*/ 162991 w 376133"/>
                <a:gd name="connsiteY56" fmla="*/ 283667 h 407478"/>
                <a:gd name="connsiteX57" fmla="*/ 173962 w 376133"/>
                <a:gd name="connsiteY57" fmla="*/ 289936 h 407478"/>
                <a:gd name="connsiteX58" fmla="*/ 183365 w 376133"/>
                <a:gd name="connsiteY58" fmla="*/ 299340 h 407478"/>
                <a:gd name="connsiteX59" fmla="*/ 186500 w 376133"/>
                <a:gd name="connsiteY59" fmla="*/ 311877 h 407478"/>
                <a:gd name="connsiteX60" fmla="*/ 184932 w 376133"/>
                <a:gd name="connsiteY60" fmla="*/ 318146 h 407478"/>
                <a:gd name="connsiteX61" fmla="*/ 180231 w 376133"/>
                <a:gd name="connsiteY61" fmla="*/ 333819 h 407478"/>
                <a:gd name="connsiteX62" fmla="*/ 180231 w 376133"/>
                <a:gd name="connsiteY62" fmla="*/ 333819 h 407478"/>
                <a:gd name="connsiteX63" fmla="*/ 180231 w 376133"/>
                <a:gd name="connsiteY63" fmla="*/ 333819 h 407478"/>
                <a:gd name="connsiteX64" fmla="*/ 180231 w 376133"/>
                <a:gd name="connsiteY64" fmla="*/ 333819 h 407478"/>
                <a:gd name="connsiteX65" fmla="*/ 180231 w 376133"/>
                <a:gd name="connsiteY65" fmla="*/ 333819 h 407478"/>
                <a:gd name="connsiteX66" fmla="*/ 180231 w 376133"/>
                <a:gd name="connsiteY66" fmla="*/ 333819 h 407478"/>
                <a:gd name="connsiteX67" fmla="*/ 206873 w 376133"/>
                <a:gd name="connsiteY67" fmla="*/ 335386 h 407478"/>
                <a:gd name="connsiteX68" fmla="*/ 206873 w 376133"/>
                <a:gd name="connsiteY68" fmla="*/ 335386 h 407478"/>
                <a:gd name="connsiteX69" fmla="*/ 213142 w 376133"/>
                <a:gd name="connsiteY69" fmla="*/ 333819 h 407478"/>
                <a:gd name="connsiteX70" fmla="*/ 217844 w 376133"/>
                <a:gd name="connsiteY70" fmla="*/ 330684 h 407478"/>
                <a:gd name="connsiteX71" fmla="*/ 231949 w 376133"/>
                <a:gd name="connsiteY71" fmla="*/ 315012 h 407478"/>
                <a:gd name="connsiteX72" fmla="*/ 178663 w 376133"/>
                <a:gd name="connsiteY72" fmla="*/ 210008 h 407478"/>
                <a:gd name="connsiteX73" fmla="*/ 271130 w 376133"/>
                <a:gd name="connsiteY73" fmla="*/ 117542 h 407478"/>
                <a:gd name="connsiteX74" fmla="*/ 352625 w 376133"/>
                <a:gd name="connsiteY74" fmla="*/ 166126 h 407478"/>
                <a:gd name="connsiteX75" fmla="*/ 354192 w 376133"/>
                <a:gd name="connsiteY75" fmla="*/ 166126 h 407478"/>
                <a:gd name="connsiteX76" fmla="*/ 360461 w 376133"/>
                <a:gd name="connsiteY76" fmla="*/ 166126 h 407478"/>
                <a:gd name="connsiteX77" fmla="*/ 371432 w 376133"/>
                <a:gd name="connsiteY77" fmla="*/ 167693 h 407478"/>
                <a:gd name="connsiteX78" fmla="*/ 382402 w 376133"/>
                <a:gd name="connsiteY78" fmla="*/ 172395 h 407478"/>
                <a:gd name="connsiteX79" fmla="*/ 390239 w 376133"/>
                <a:gd name="connsiteY79" fmla="*/ 177096 h 407478"/>
                <a:gd name="connsiteX80" fmla="*/ 180231 w 376133"/>
                <a:gd name="connsiteY80" fmla="*/ 0 h 40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6133" h="407478">
                  <a:moveTo>
                    <a:pt x="180231" y="0"/>
                  </a:moveTo>
                  <a:cubicBezTo>
                    <a:pt x="173962" y="0"/>
                    <a:pt x="169260" y="0"/>
                    <a:pt x="162991" y="0"/>
                  </a:cubicBezTo>
                  <a:lnTo>
                    <a:pt x="152021" y="20374"/>
                  </a:lnTo>
                  <a:cubicBezTo>
                    <a:pt x="152021" y="21941"/>
                    <a:pt x="150453" y="23508"/>
                    <a:pt x="150453" y="25076"/>
                  </a:cubicBezTo>
                  <a:cubicBezTo>
                    <a:pt x="150453" y="28210"/>
                    <a:pt x="152021" y="29777"/>
                    <a:pt x="152021" y="31344"/>
                  </a:cubicBezTo>
                  <a:lnTo>
                    <a:pt x="152021" y="31344"/>
                  </a:lnTo>
                  <a:lnTo>
                    <a:pt x="166126" y="51718"/>
                  </a:lnTo>
                  <a:cubicBezTo>
                    <a:pt x="169260" y="54853"/>
                    <a:pt x="170827" y="59554"/>
                    <a:pt x="170827" y="62689"/>
                  </a:cubicBezTo>
                  <a:cubicBezTo>
                    <a:pt x="173962" y="65823"/>
                    <a:pt x="173962" y="70525"/>
                    <a:pt x="173962" y="75227"/>
                  </a:cubicBezTo>
                  <a:cubicBezTo>
                    <a:pt x="173962" y="76794"/>
                    <a:pt x="173962" y="78361"/>
                    <a:pt x="173962" y="81496"/>
                  </a:cubicBezTo>
                  <a:lnTo>
                    <a:pt x="173962" y="81496"/>
                  </a:lnTo>
                  <a:lnTo>
                    <a:pt x="170827" y="101870"/>
                  </a:lnTo>
                  <a:cubicBezTo>
                    <a:pt x="169260" y="106571"/>
                    <a:pt x="167693" y="111273"/>
                    <a:pt x="164558" y="115975"/>
                  </a:cubicBezTo>
                  <a:cubicBezTo>
                    <a:pt x="161424" y="120676"/>
                    <a:pt x="158290" y="123811"/>
                    <a:pt x="152021" y="125378"/>
                  </a:cubicBezTo>
                  <a:lnTo>
                    <a:pt x="126945" y="134781"/>
                  </a:lnTo>
                  <a:cubicBezTo>
                    <a:pt x="125378" y="134781"/>
                    <a:pt x="125378" y="136348"/>
                    <a:pt x="125378" y="137916"/>
                  </a:cubicBezTo>
                  <a:lnTo>
                    <a:pt x="125378" y="139483"/>
                  </a:lnTo>
                  <a:lnTo>
                    <a:pt x="125378" y="139483"/>
                  </a:lnTo>
                  <a:lnTo>
                    <a:pt x="136348" y="161424"/>
                  </a:lnTo>
                  <a:cubicBezTo>
                    <a:pt x="137916" y="164558"/>
                    <a:pt x="137916" y="167693"/>
                    <a:pt x="139483" y="170827"/>
                  </a:cubicBezTo>
                  <a:cubicBezTo>
                    <a:pt x="139483" y="173962"/>
                    <a:pt x="141050" y="177096"/>
                    <a:pt x="141050" y="181798"/>
                  </a:cubicBezTo>
                  <a:cubicBezTo>
                    <a:pt x="141050" y="184932"/>
                    <a:pt x="141050" y="188067"/>
                    <a:pt x="139483" y="191201"/>
                  </a:cubicBezTo>
                  <a:lnTo>
                    <a:pt x="136348" y="203739"/>
                  </a:lnTo>
                  <a:cubicBezTo>
                    <a:pt x="134781" y="208441"/>
                    <a:pt x="133214" y="213142"/>
                    <a:pt x="130080" y="217844"/>
                  </a:cubicBezTo>
                  <a:cubicBezTo>
                    <a:pt x="126945" y="222546"/>
                    <a:pt x="123811" y="225680"/>
                    <a:pt x="119109" y="227247"/>
                  </a:cubicBezTo>
                  <a:lnTo>
                    <a:pt x="100302" y="236651"/>
                  </a:lnTo>
                  <a:cubicBezTo>
                    <a:pt x="95601" y="238218"/>
                    <a:pt x="90899" y="239785"/>
                    <a:pt x="86197" y="239785"/>
                  </a:cubicBezTo>
                  <a:cubicBezTo>
                    <a:pt x="79928" y="239785"/>
                    <a:pt x="75227" y="238218"/>
                    <a:pt x="68958" y="235083"/>
                  </a:cubicBezTo>
                  <a:lnTo>
                    <a:pt x="54853" y="225680"/>
                  </a:lnTo>
                  <a:cubicBezTo>
                    <a:pt x="53286" y="225680"/>
                    <a:pt x="51718" y="224113"/>
                    <a:pt x="48584" y="224113"/>
                  </a:cubicBezTo>
                  <a:cubicBezTo>
                    <a:pt x="47017" y="224113"/>
                    <a:pt x="43882" y="224113"/>
                    <a:pt x="43882" y="225680"/>
                  </a:cubicBezTo>
                  <a:lnTo>
                    <a:pt x="43882" y="225680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36046" y="244487"/>
                  </a:lnTo>
                  <a:cubicBezTo>
                    <a:pt x="39181" y="247621"/>
                    <a:pt x="40748" y="250756"/>
                    <a:pt x="42315" y="255457"/>
                  </a:cubicBezTo>
                  <a:cubicBezTo>
                    <a:pt x="43882" y="260159"/>
                    <a:pt x="43882" y="263294"/>
                    <a:pt x="43882" y="267995"/>
                  </a:cubicBezTo>
                  <a:cubicBezTo>
                    <a:pt x="43882" y="269562"/>
                    <a:pt x="43882" y="271130"/>
                    <a:pt x="43882" y="274264"/>
                  </a:cubicBezTo>
                  <a:lnTo>
                    <a:pt x="42315" y="282100"/>
                  </a:lnTo>
                  <a:cubicBezTo>
                    <a:pt x="40748" y="286802"/>
                    <a:pt x="39181" y="291504"/>
                    <a:pt x="36046" y="296205"/>
                  </a:cubicBezTo>
                  <a:cubicBezTo>
                    <a:pt x="32912" y="300907"/>
                    <a:pt x="31344" y="304041"/>
                    <a:pt x="26643" y="307176"/>
                  </a:cubicBezTo>
                  <a:lnTo>
                    <a:pt x="18807" y="313445"/>
                  </a:lnTo>
                  <a:cubicBezTo>
                    <a:pt x="14105" y="318146"/>
                    <a:pt x="6269" y="325982"/>
                    <a:pt x="3134" y="329117"/>
                  </a:cubicBezTo>
                  <a:cubicBezTo>
                    <a:pt x="1567" y="330684"/>
                    <a:pt x="1567" y="330684"/>
                    <a:pt x="0" y="332251"/>
                  </a:cubicBezTo>
                  <a:cubicBezTo>
                    <a:pt x="25076" y="369865"/>
                    <a:pt x="64256" y="399642"/>
                    <a:pt x="108138" y="415314"/>
                  </a:cubicBezTo>
                  <a:lnTo>
                    <a:pt x="117542" y="382402"/>
                  </a:lnTo>
                  <a:cubicBezTo>
                    <a:pt x="117542" y="382402"/>
                    <a:pt x="117542" y="380835"/>
                    <a:pt x="117542" y="380835"/>
                  </a:cubicBezTo>
                  <a:cubicBezTo>
                    <a:pt x="117542" y="379268"/>
                    <a:pt x="117542" y="377701"/>
                    <a:pt x="115975" y="376134"/>
                  </a:cubicBezTo>
                  <a:cubicBezTo>
                    <a:pt x="115975" y="374566"/>
                    <a:pt x="114407" y="372999"/>
                    <a:pt x="114407" y="372999"/>
                  </a:cubicBezTo>
                  <a:lnTo>
                    <a:pt x="101870" y="363596"/>
                  </a:lnTo>
                  <a:cubicBezTo>
                    <a:pt x="95601" y="358894"/>
                    <a:pt x="94033" y="352625"/>
                    <a:pt x="94033" y="346356"/>
                  </a:cubicBezTo>
                  <a:cubicBezTo>
                    <a:pt x="94033" y="341655"/>
                    <a:pt x="95601" y="336953"/>
                    <a:pt x="98735" y="333819"/>
                  </a:cubicBezTo>
                  <a:lnTo>
                    <a:pt x="131647" y="289936"/>
                  </a:lnTo>
                  <a:cubicBezTo>
                    <a:pt x="136348" y="283667"/>
                    <a:pt x="142617" y="280533"/>
                    <a:pt x="150453" y="280533"/>
                  </a:cubicBezTo>
                  <a:cubicBezTo>
                    <a:pt x="155155" y="280533"/>
                    <a:pt x="158290" y="282100"/>
                    <a:pt x="162991" y="283667"/>
                  </a:cubicBezTo>
                  <a:lnTo>
                    <a:pt x="173962" y="289936"/>
                  </a:lnTo>
                  <a:cubicBezTo>
                    <a:pt x="177096" y="293071"/>
                    <a:pt x="180231" y="296205"/>
                    <a:pt x="183365" y="299340"/>
                  </a:cubicBezTo>
                  <a:cubicBezTo>
                    <a:pt x="184932" y="302474"/>
                    <a:pt x="186500" y="307176"/>
                    <a:pt x="186500" y="311877"/>
                  </a:cubicBezTo>
                  <a:cubicBezTo>
                    <a:pt x="186500" y="313445"/>
                    <a:pt x="186500" y="316579"/>
                    <a:pt x="184932" y="318146"/>
                  </a:cubicBezTo>
                  <a:lnTo>
                    <a:pt x="180231" y="333819"/>
                  </a:lnTo>
                  <a:lnTo>
                    <a:pt x="180231" y="333819"/>
                  </a:lnTo>
                  <a:lnTo>
                    <a:pt x="180231" y="333819"/>
                  </a:lnTo>
                  <a:lnTo>
                    <a:pt x="180231" y="333819"/>
                  </a:lnTo>
                  <a:lnTo>
                    <a:pt x="180231" y="333819"/>
                  </a:lnTo>
                  <a:lnTo>
                    <a:pt x="180231" y="333819"/>
                  </a:lnTo>
                  <a:lnTo>
                    <a:pt x="206873" y="335386"/>
                  </a:lnTo>
                  <a:lnTo>
                    <a:pt x="206873" y="335386"/>
                  </a:lnTo>
                  <a:cubicBezTo>
                    <a:pt x="208441" y="335386"/>
                    <a:pt x="211575" y="335386"/>
                    <a:pt x="213142" y="333819"/>
                  </a:cubicBezTo>
                  <a:cubicBezTo>
                    <a:pt x="216277" y="332251"/>
                    <a:pt x="217844" y="330684"/>
                    <a:pt x="217844" y="330684"/>
                  </a:cubicBezTo>
                  <a:lnTo>
                    <a:pt x="231949" y="315012"/>
                  </a:lnTo>
                  <a:cubicBezTo>
                    <a:pt x="208441" y="285235"/>
                    <a:pt x="178663" y="239785"/>
                    <a:pt x="178663" y="210008"/>
                  </a:cubicBezTo>
                  <a:cubicBezTo>
                    <a:pt x="178663" y="159857"/>
                    <a:pt x="219411" y="117542"/>
                    <a:pt x="271130" y="117542"/>
                  </a:cubicBezTo>
                  <a:cubicBezTo>
                    <a:pt x="305609" y="117542"/>
                    <a:pt x="336953" y="137916"/>
                    <a:pt x="352625" y="166126"/>
                  </a:cubicBezTo>
                  <a:lnTo>
                    <a:pt x="354192" y="166126"/>
                  </a:lnTo>
                  <a:cubicBezTo>
                    <a:pt x="355760" y="166126"/>
                    <a:pt x="358894" y="166126"/>
                    <a:pt x="360461" y="166126"/>
                  </a:cubicBezTo>
                  <a:cubicBezTo>
                    <a:pt x="363596" y="166126"/>
                    <a:pt x="368298" y="166126"/>
                    <a:pt x="371432" y="167693"/>
                  </a:cubicBezTo>
                  <a:cubicBezTo>
                    <a:pt x="374566" y="169260"/>
                    <a:pt x="379268" y="169260"/>
                    <a:pt x="382402" y="172395"/>
                  </a:cubicBezTo>
                  <a:lnTo>
                    <a:pt x="390239" y="177096"/>
                  </a:lnTo>
                  <a:cubicBezTo>
                    <a:pt x="376134" y="76794"/>
                    <a:pt x="288369" y="0"/>
                    <a:pt x="180231" y="0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4" name="Vrije vorm: vorm 423">
              <a:extLst>
                <a:ext uri="{FF2B5EF4-FFF2-40B4-BE49-F238E27FC236}">
                  <a16:creationId xmlns="" xmlns:a16="http://schemas.microsoft.com/office/drawing/2014/main" id="{1E0C8406-8ABA-450A-8EFD-AC03339828CD}"/>
                </a:ext>
              </a:extLst>
            </p:cNvPr>
            <p:cNvSpPr/>
            <p:nvPr/>
          </p:nvSpPr>
          <p:spPr>
            <a:xfrm>
              <a:off x="8360094" y="5012823"/>
              <a:ext cx="15672" cy="15672"/>
            </a:xfrm>
            <a:custGeom>
              <a:avLst/>
              <a:gdLst>
                <a:gd name="connsiteX0" fmla="*/ 25076 w 15672"/>
                <a:gd name="connsiteY0" fmla="*/ 12538 h 15672"/>
                <a:gd name="connsiteX1" fmla="*/ 12538 w 15672"/>
                <a:gd name="connsiteY1" fmla="*/ 0 h 15672"/>
                <a:gd name="connsiteX2" fmla="*/ 0 w 15672"/>
                <a:gd name="connsiteY2" fmla="*/ 12538 h 15672"/>
                <a:gd name="connsiteX3" fmla="*/ 12538 w 15672"/>
                <a:gd name="connsiteY3" fmla="*/ 25076 h 15672"/>
                <a:gd name="connsiteX4" fmla="*/ 25076 w 15672"/>
                <a:gd name="connsiteY4" fmla="*/ 12538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25076" y="12538"/>
                  </a:moveTo>
                  <a:cubicBezTo>
                    <a:pt x="25076" y="6269"/>
                    <a:pt x="18807" y="0"/>
                    <a:pt x="12538" y="0"/>
                  </a:cubicBezTo>
                  <a:cubicBezTo>
                    <a:pt x="6269" y="0"/>
                    <a:pt x="0" y="6269"/>
                    <a:pt x="0" y="12538"/>
                  </a:cubicBezTo>
                  <a:cubicBezTo>
                    <a:pt x="0" y="18807"/>
                    <a:pt x="6269" y="25076"/>
                    <a:pt x="12538" y="25076"/>
                  </a:cubicBezTo>
                  <a:cubicBezTo>
                    <a:pt x="20374" y="25076"/>
                    <a:pt x="25076" y="18807"/>
                    <a:pt x="25076" y="12538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5" name="Vrije vorm: vorm 424">
              <a:extLst>
                <a:ext uri="{FF2B5EF4-FFF2-40B4-BE49-F238E27FC236}">
                  <a16:creationId xmlns="" xmlns:a16="http://schemas.microsoft.com/office/drawing/2014/main" id="{75E324DE-E295-495F-8DD6-3BCD80C3EB77}"/>
                </a:ext>
              </a:extLst>
            </p:cNvPr>
            <p:cNvSpPr/>
            <p:nvPr/>
          </p:nvSpPr>
          <p:spPr>
            <a:xfrm>
              <a:off x="8543459" y="5109991"/>
              <a:ext cx="141050" cy="188067"/>
            </a:xfrm>
            <a:custGeom>
              <a:avLst/>
              <a:gdLst>
                <a:gd name="connsiteX0" fmla="*/ 147319 w 141050"/>
                <a:gd name="connsiteY0" fmla="*/ 73659 h 188066"/>
                <a:gd name="connsiteX1" fmla="*/ 73659 w 141050"/>
                <a:gd name="connsiteY1" fmla="*/ 0 h 188066"/>
                <a:gd name="connsiteX2" fmla="*/ 0 w 141050"/>
                <a:gd name="connsiteY2" fmla="*/ 73659 h 188066"/>
                <a:gd name="connsiteX3" fmla="*/ 73659 w 141050"/>
                <a:gd name="connsiteY3" fmla="*/ 195903 h 188066"/>
                <a:gd name="connsiteX4" fmla="*/ 147319 w 141050"/>
                <a:gd name="connsiteY4" fmla="*/ 73659 h 188066"/>
                <a:gd name="connsiteX5" fmla="*/ 37613 w 141050"/>
                <a:gd name="connsiteY5" fmla="*/ 68958 h 188066"/>
                <a:gd name="connsiteX6" fmla="*/ 73659 w 141050"/>
                <a:gd name="connsiteY6" fmla="*/ 32912 h 188066"/>
                <a:gd name="connsiteX7" fmla="*/ 109706 w 141050"/>
                <a:gd name="connsiteY7" fmla="*/ 68958 h 188066"/>
                <a:gd name="connsiteX8" fmla="*/ 73659 w 141050"/>
                <a:gd name="connsiteY8" fmla="*/ 105004 h 188066"/>
                <a:gd name="connsiteX9" fmla="*/ 37613 w 141050"/>
                <a:gd name="connsiteY9" fmla="*/ 68958 h 18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0" h="188066">
                  <a:moveTo>
                    <a:pt x="147319" y="73659"/>
                  </a:moveTo>
                  <a:cubicBezTo>
                    <a:pt x="147319" y="32912"/>
                    <a:pt x="114407" y="0"/>
                    <a:pt x="73659" y="0"/>
                  </a:cubicBezTo>
                  <a:cubicBezTo>
                    <a:pt x="32912" y="0"/>
                    <a:pt x="0" y="32912"/>
                    <a:pt x="0" y="73659"/>
                  </a:cubicBezTo>
                  <a:cubicBezTo>
                    <a:pt x="0" y="114407"/>
                    <a:pt x="73659" y="195903"/>
                    <a:pt x="73659" y="195903"/>
                  </a:cubicBezTo>
                  <a:cubicBezTo>
                    <a:pt x="73659" y="195903"/>
                    <a:pt x="147319" y="114407"/>
                    <a:pt x="147319" y="73659"/>
                  </a:cubicBezTo>
                  <a:close/>
                  <a:moveTo>
                    <a:pt x="37613" y="68958"/>
                  </a:moveTo>
                  <a:cubicBezTo>
                    <a:pt x="37613" y="48584"/>
                    <a:pt x="54853" y="32912"/>
                    <a:pt x="73659" y="32912"/>
                  </a:cubicBezTo>
                  <a:cubicBezTo>
                    <a:pt x="94033" y="32912"/>
                    <a:pt x="109706" y="50151"/>
                    <a:pt x="109706" y="68958"/>
                  </a:cubicBezTo>
                  <a:cubicBezTo>
                    <a:pt x="109706" y="89332"/>
                    <a:pt x="92466" y="105004"/>
                    <a:pt x="73659" y="105004"/>
                  </a:cubicBezTo>
                  <a:cubicBezTo>
                    <a:pt x="53286" y="105004"/>
                    <a:pt x="37613" y="89332"/>
                    <a:pt x="37613" y="68958"/>
                  </a:cubicBezTo>
                  <a:close/>
                </a:path>
              </a:pathLst>
            </a:custGeom>
            <a:solidFill>
              <a:srgbClr val="E1251B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6" name="Vrije vorm: vorm 425">
              <a:extLst>
                <a:ext uri="{FF2B5EF4-FFF2-40B4-BE49-F238E27FC236}">
                  <a16:creationId xmlns="" xmlns:a16="http://schemas.microsoft.com/office/drawing/2014/main" id="{F6FC6553-0341-4605-989B-6F7C58AED99A}"/>
                </a:ext>
              </a:extLst>
            </p:cNvPr>
            <p:cNvSpPr/>
            <p:nvPr/>
          </p:nvSpPr>
          <p:spPr>
            <a:xfrm>
              <a:off x="8582640" y="5142903"/>
              <a:ext cx="62689" cy="62689"/>
            </a:xfrm>
            <a:custGeom>
              <a:avLst/>
              <a:gdLst>
                <a:gd name="connsiteX0" fmla="*/ 72092 w 62688"/>
                <a:gd name="connsiteY0" fmla="*/ 36046 h 62688"/>
                <a:gd name="connsiteX1" fmla="*/ 36046 w 62688"/>
                <a:gd name="connsiteY1" fmla="*/ 0 h 62688"/>
                <a:gd name="connsiteX2" fmla="*/ 0 w 62688"/>
                <a:gd name="connsiteY2" fmla="*/ 36046 h 62688"/>
                <a:gd name="connsiteX3" fmla="*/ 36046 w 62688"/>
                <a:gd name="connsiteY3" fmla="*/ 72092 h 62688"/>
                <a:gd name="connsiteX4" fmla="*/ 72092 w 62688"/>
                <a:gd name="connsiteY4" fmla="*/ 36046 h 62688"/>
                <a:gd name="connsiteX5" fmla="*/ 34479 w 62688"/>
                <a:gd name="connsiteY5" fmla="*/ 53286 h 62688"/>
                <a:gd name="connsiteX6" fmla="*/ 15672 w 62688"/>
                <a:gd name="connsiteY6" fmla="*/ 34479 h 62688"/>
                <a:gd name="connsiteX7" fmla="*/ 34479 w 62688"/>
                <a:gd name="connsiteY7" fmla="*/ 15672 h 62688"/>
                <a:gd name="connsiteX8" fmla="*/ 53286 w 62688"/>
                <a:gd name="connsiteY8" fmla="*/ 34479 h 62688"/>
                <a:gd name="connsiteX9" fmla="*/ 34479 w 62688"/>
                <a:gd name="connsiteY9" fmla="*/ 53286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72092" y="36046"/>
                  </a:moveTo>
                  <a:cubicBezTo>
                    <a:pt x="72092" y="15672"/>
                    <a:pt x="54853" y="0"/>
                    <a:pt x="36046" y="0"/>
                  </a:cubicBezTo>
                  <a:cubicBezTo>
                    <a:pt x="15672" y="0"/>
                    <a:pt x="0" y="17239"/>
                    <a:pt x="0" y="36046"/>
                  </a:cubicBezTo>
                  <a:cubicBezTo>
                    <a:pt x="0" y="56420"/>
                    <a:pt x="17239" y="72092"/>
                    <a:pt x="36046" y="72092"/>
                  </a:cubicBezTo>
                  <a:cubicBezTo>
                    <a:pt x="54853" y="72092"/>
                    <a:pt x="72092" y="56420"/>
                    <a:pt x="72092" y="36046"/>
                  </a:cubicBezTo>
                  <a:close/>
                  <a:moveTo>
                    <a:pt x="34479" y="53286"/>
                  </a:moveTo>
                  <a:cubicBezTo>
                    <a:pt x="25076" y="53286"/>
                    <a:pt x="15672" y="45450"/>
                    <a:pt x="15672" y="34479"/>
                  </a:cubicBezTo>
                  <a:cubicBezTo>
                    <a:pt x="15672" y="25076"/>
                    <a:pt x="23508" y="15672"/>
                    <a:pt x="34479" y="15672"/>
                  </a:cubicBezTo>
                  <a:cubicBezTo>
                    <a:pt x="45449" y="15672"/>
                    <a:pt x="53286" y="23508"/>
                    <a:pt x="53286" y="34479"/>
                  </a:cubicBezTo>
                  <a:cubicBezTo>
                    <a:pt x="53286" y="45450"/>
                    <a:pt x="45449" y="53286"/>
                    <a:pt x="34479" y="53286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7" name="Vrije vorm: vorm 426">
              <a:extLst>
                <a:ext uri="{FF2B5EF4-FFF2-40B4-BE49-F238E27FC236}">
                  <a16:creationId xmlns="" xmlns:a16="http://schemas.microsoft.com/office/drawing/2014/main" id="{13B47FE2-C791-4BDA-A939-4A64CAACDC7C}"/>
                </a:ext>
              </a:extLst>
            </p:cNvPr>
            <p:cNvSpPr/>
            <p:nvPr/>
          </p:nvSpPr>
          <p:spPr>
            <a:xfrm>
              <a:off x="8291137" y="4951702"/>
              <a:ext cx="454495" cy="454495"/>
            </a:xfrm>
            <a:custGeom>
              <a:avLst/>
              <a:gdLst>
                <a:gd name="connsiteX0" fmla="*/ 233516 w 454494"/>
                <a:gd name="connsiteY0" fmla="*/ 0 h 454494"/>
                <a:gd name="connsiteX1" fmla="*/ 134781 w 454494"/>
                <a:gd name="connsiteY1" fmla="*/ 21941 h 454494"/>
                <a:gd name="connsiteX2" fmla="*/ 79928 w 454494"/>
                <a:gd name="connsiteY2" fmla="*/ 0 h 454494"/>
                <a:gd name="connsiteX3" fmla="*/ 0 w 454494"/>
                <a:gd name="connsiteY3" fmla="*/ 78361 h 454494"/>
                <a:gd name="connsiteX4" fmla="*/ 21941 w 454494"/>
                <a:gd name="connsiteY4" fmla="*/ 134781 h 454494"/>
                <a:gd name="connsiteX5" fmla="*/ 0 w 454494"/>
                <a:gd name="connsiteY5" fmla="*/ 233516 h 454494"/>
                <a:gd name="connsiteX6" fmla="*/ 233516 w 454494"/>
                <a:gd name="connsiteY6" fmla="*/ 467033 h 454494"/>
                <a:gd name="connsiteX7" fmla="*/ 467033 w 454494"/>
                <a:gd name="connsiteY7" fmla="*/ 233516 h 454494"/>
                <a:gd name="connsiteX8" fmla="*/ 233516 w 454494"/>
                <a:gd name="connsiteY8" fmla="*/ 0 h 454494"/>
                <a:gd name="connsiteX9" fmla="*/ 20374 w 454494"/>
                <a:gd name="connsiteY9" fmla="*/ 78361 h 454494"/>
                <a:gd name="connsiteX10" fmla="*/ 81496 w 454494"/>
                <a:gd name="connsiteY10" fmla="*/ 18807 h 454494"/>
                <a:gd name="connsiteX11" fmla="*/ 142617 w 454494"/>
                <a:gd name="connsiteY11" fmla="*/ 78361 h 454494"/>
                <a:gd name="connsiteX12" fmla="*/ 81496 w 454494"/>
                <a:gd name="connsiteY12" fmla="*/ 178663 h 454494"/>
                <a:gd name="connsiteX13" fmla="*/ 20374 w 454494"/>
                <a:gd name="connsiteY13" fmla="*/ 78361 h 454494"/>
                <a:gd name="connsiteX14" fmla="*/ 45449 w 454494"/>
                <a:gd name="connsiteY14" fmla="*/ 335386 h 454494"/>
                <a:gd name="connsiteX15" fmla="*/ 18807 w 454494"/>
                <a:gd name="connsiteY15" fmla="*/ 231949 h 454494"/>
                <a:gd name="connsiteX16" fmla="*/ 34479 w 454494"/>
                <a:gd name="connsiteY16" fmla="*/ 150453 h 454494"/>
                <a:gd name="connsiteX17" fmla="*/ 65823 w 454494"/>
                <a:gd name="connsiteY17" fmla="*/ 189634 h 454494"/>
                <a:gd name="connsiteX18" fmla="*/ 79928 w 454494"/>
                <a:gd name="connsiteY18" fmla="*/ 203739 h 454494"/>
                <a:gd name="connsiteX19" fmla="*/ 94033 w 454494"/>
                <a:gd name="connsiteY19" fmla="*/ 189634 h 454494"/>
                <a:gd name="connsiteX20" fmla="*/ 159857 w 454494"/>
                <a:gd name="connsiteY20" fmla="*/ 76794 h 454494"/>
                <a:gd name="connsiteX21" fmla="*/ 147319 w 454494"/>
                <a:gd name="connsiteY21" fmla="*/ 34479 h 454494"/>
                <a:gd name="connsiteX22" fmla="*/ 194336 w 454494"/>
                <a:gd name="connsiteY22" fmla="*/ 20374 h 454494"/>
                <a:gd name="connsiteX23" fmla="*/ 189634 w 454494"/>
                <a:gd name="connsiteY23" fmla="*/ 29777 h 454494"/>
                <a:gd name="connsiteX24" fmla="*/ 186500 w 454494"/>
                <a:gd name="connsiteY24" fmla="*/ 43882 h 454494"/>
                <a:gd name="connsiteX25" fmla="*/ 191201 w 454494"/>
                <a:gd name="connsiteY25" fmla="*/ 61122 h 454494"/>
                <a:gd name="connsiteX26" fmla="*/ 191201 w 454494"/>
                <a:gd name="connsiteY26" fmla="*/ 61122 h 454494"/>
                <a:gd name="connsiteX27" fmla="*/ 205306 w 454494"/>
                <a:gd name="connsiteY27" fmla="*/ 81496 h 454494"/>
                <a:gd name="connsiteX28" fmla="*/ 208441 w 454494"/>
                <a:gd name="connsiteY28" fmla="*/ 87765 h 454494"/>
                <a:gd name="connsiteX29" fmla="*/ 210008 w 454494"/>
                <a:gd name="connsiteY29" fmla="*/ 95601 h 454494"/>
                <a:gd name="connsiteX30" fmla="*/ 210008 w 454494"/>
                <a:gd name="connsiteY30" fmla="*/ 98735 h 454494"/>
                <a:gd name="connsiteX31" fmla="*/ 210008 w 454494"/>
                <a:gd name="connsiteY31" fmla="*/ 98735 h 454494"/>
                <a:gd name="connsiteX32" fmla="*/ 205306 w 454494"/>
                <a:gd name="connsiteY32" fmla="*/ 115975 h 454494"/>
                <a:gd name="connsiteX33" fmla="*/ 202172 w 454494"/>
                <a:gd name="connsiteY33" fmla="*/ 122243 h 454494"/>
                <a:gd name="connsiteX34" fmla="*/ 197470 w 454494"/>
                <a:gd name="connsiteY34" fmla="*/ 126945 h 454494"/>
                <a:gd name="connsiteX35" fmla="*/ 172395 w 454494"/>
                <a:gd name="connsiteY35" fmla="*/ 137916 h 454494"/>
                <a:gd name="connsiteX36" fmla="*/ 159857 w 454494"/>
                <a:gd name="connsiteY36" fmla="*/ 156722 h 454494"/>
                <a:gd name="connsiteX37" fmla="*/ 161424 w 454494"/>
                <a:gd name="connsiteY37" fmla="*/ 166126 h 454494"/>
                <a:gd name="connsiteX38" fmla="*/ 172395 w 454494"/>
                <a:gd name="connsiteY38" fmla="*/ 188067 h 454494"/>
                <a:gd name="connsiteX39" fmla="*/ 173962 w 454494"/>
                <a:gd name="connsiteY39" fmla="*/ 192768 h 454494"/>
                <a:gd name="connsiteX40" fmla="*/ 173962 w 454494"/>
                <a:gd name="connsiteY40" fmla="*/ 199037 h 454494"/>
                <a:gd name="connsiteX41" fmla="*/ 173962 w 454494"/>
                <a:gd name="connsiteY41" fmla="*/ 203739 h 454494"/>
                <a:gd name="connsiteX42" fmla="*/ 173962 w 454494"/>
                <a:gd name="connsiteY42" fmla="*/ 203739 h 454494"/>
                <a:gd name="connsiteX43" fmla="*/ 170827 w 454494"/>
                <a:gd name="connsiteY43" fmla="*/ 216277 h 454494"/>
                <a:gd name="connsiteX44" fmla="*/ 167693 w 454494"/>
                <a:gd name="connsiteY44" fmla="*/ 222546 h 454494"/>
                <a:gd name="connsiteX45" fmla="*/ 162991 w 454494"/>
                <a:gd name="connsiteY45" fmla="*/ 227247 h 454494"/>
                <a:gd name="connsiteX46" fmla="*/ 144185 w 454494"/>
                <a:gd name="connsiteY46" fmla="*/ 236651 h 454494"/>
                <a:gd name="connsiteX47" fmla="*/ 139483 w 454494"/>
                <a:gd name="connsiteY47" fmla="*/ 238218 h 454494"/>
                <a:gd name="connsiteX48" fmla="*/ 133214 w 454494"/>
                <a:gd name="connsiteY48" fmla="*/ 236651 h 454494"/>
                <a:gd name="connsiteX49" fmla="*/ 117542 w 454494"/>
                <a:gd name="connsiteY49" fmla="*/ 230382 h 454494"/>
                <a:gd name="connsiteX50" fmla="*/ 101870 w 454494"/>
                <a:gd name="connsiteY50" fmla="*/ 225680 h 454494"/>
                <a:gd name="connsiteX51" fmla="*/ 87765 w 454494"/>
                <a:gd name="connsiteY51" fmla="*/ 228815 h 454494"/>
                <a:gd name="connsiteX52" fmla="*/ 73659 w 454494"/>
                <a:gd name="connsiteY52" fmla="*/ 238218 h 454494"/>
                <a:gd name="connsiteX53" fmla="*/ 67391 w 454494"/>
                <a:gd name="connsiteY53" fmla="*/ 244487 h 454494"/>
                <a:gd name="connsiteX54" fmla="*/ 64256 w 454494"/>
                <a:gd name="connsiteY54" fmla="*/ 253890 h 454494"/>
                <a:gd name="connsiteX55" fmla="*/ 70525 w 454494"/>
                <a:gd name="connsiteY55" fmla="*/ 266428 h 454494"/>
                <a:gd name="connsiteX56" fmla="*/ 70525 w 454494"/>
                <a:gd name="connsiteY56" fmla="*/ 266428 h 454494"/>
                <a:gd name="connsiteX57" fmla="*/ 78361 w 454494"/>
                <a:gd name="connsiteY57" fmla="*/ 275831 h 454494"/>
                <a:gd name="connsiteX58" fmla="*/ 81496 w 454494"/>
                <a:gd name="connsiteY58" fmla="*/ 280533 h 454494"/>
                <a:gd name="connsiteX59" fmla="*/ 83063 w 454494"/>
                <a:gd name="connsiteY59" fmla="*/ 286802 h 454494"/>
                <a:gd name="connsiteX60" fmla="*/ 83063 w 454494"/>
                <a:gd name="connsiteY60" fmla="*/ 288369 h 454494"/>
                <a:gd name="connsiteX61" fmla="*/ 81496 w 454494"/>
                <a:gd name="connsiteY61" fmla="*/ 296205 h 454494"/>
                <a:gd name="connsiteX62" fmla="*/ 78361 w 454494"/>
                <a:gd name="connsiteY62" fmla="*/ 304041 h 454494"/>
                <a:gd name="connsiteX63" fmla="*/ 73659 w 454494"/>
                <a:gd name="connsiteY63" fmla="*/ 310310 h 454494"/>
                <a:gd name="connsiteX64" fmla="*/ 65823 w 454494"/>
                <a:gd name="connsiteY64" fmla="*/ 316579 h 454494"/>
                <a:gd name="connsiteX65" fmla="*/ 45449 w 454494"/>
                <a:gd name="connsiteY65" fmla="*/ 335386 h 454494"/>
                <a:gd name="connsiteX66" fmla="*/ 448226 w 454494"/>
                <a:gd name="connsiteY66" fmla="*/ 231949 h 454494"/>
                <a:gd name="connsiteX67" fmla="*/ 233516 w 454494"/>
                <a:gd name="connsiteY67" fmla="*/ 446659 h 454494"/>
                <a:gd name="connsiteX68" fmla="*/ 181798 w 454494"/>
                <a:gd name="connsiteY68" fmla="*/ 440390 h 454494"/>
                <a:gd name="connsiteX69" fmla="*/ 191201 w 454494"/>
                <a:gd name="connsiteY69" fmla="*/ 407478 h 454494"/>
                <a:gd name="connsiteX70" fmla="*/ 192768 w 454494"/>
                <a:gd name="connsiteY70" fmla="*/ 401209 h 454494"/>
                <a:gd name="connsiteX71" fmla="*/ 189634 w 454494"/>
                <a:gd name="connsiteY71" fmla="*/ 388671 h 454494"/>
                <a:gd name="connsiteX72" fmla="*/ 181798 w 454494"/>
                <a:gd name="connsiteY72" fmla="*/ 379268 h 454494"/>
                <a:gd name="connsiteX73" fmla="*/ 169260 w 454494"/>
                <a:gd name="connsiteY73" fmla="*/ 369865 h 454494"/>
                <a:gd name="connsiteX74" fmla="*/ 167693 w 454494"/>
                <a:gd name="connsiteY74" fmla="*/ 366730 h 454494"/>
                <a:gd name="connsiteX75" fmla="*/ 167693 w 454494"/>
                <a:gd name="connsiteY75" fmla="*/ 365163 h 454494"/>
                <a:gd name="connsiteX76" fmla="*/ 200605 w 454494"/>
                <a:gd name="connsiteY76" fmla="*/ 321281 h 454494"/>
                <a:gd name="connsiteX77" fmla="*/ 203739 w 454494"/>
                <a:gd name="connsiteY77" fmla="*/ 319714 h 454494"/>
                <a:gd name="connsiteX78" fmla="*/ 205306 w 454494"/>
                <a:gd name="connsiteY78" fmla="*/ 319714 h 454494"/>
                <a:gd name="connsiteX79" fmla="*/ 216277 w 454494"/>
                <a:gd name="connsiteY79" fmla="*/ 325982 h 454494"/>
                <a:gd name="connsiteX80" fmla="*/ 217844 w 454494"/>
                <a:gd name="connsiteY80" fmla="*/ 329117 h 454494"/>
                <a:gd name="connsiteX81" fmla="*/ 219411 w 454494"/>
                <a:gd name="connsiteY81" fmla="*/ 332251 h 454494"/>
                <a:gd name="connsiteX82" fmla="*/ 219411 w 454494"/>
                <a:gd name="connsiteY82" fmla="*/ 333819 h 454494"/>
                <a:gd name="connsiteX83" fmla="*/ 214710 w 454494"/>
                <a:gd name="connsiteY83" fmla="*/ 349491 h 454494"/>
                <a:gd name="connsiteX84" fmla="*/ 213142 w 454494"/>
                <a:gd name="connsiteY84" fmla="*/ 355760 h 454494"/>
                <a:gd name="connsiteX85" fmla="*/ 217844 w 454494"/>
                <a:gd name="connsiteY85" fmla="*/ 368297 h 454494"/>
                <a:gd name="connsiteX86" fmla="*/ 230382 w 454494"/>
                <a:gd name="connsiteY86" fmla="*/ 374566 h 454494"/>
                <a:gd name="connsiteX87" fmla="*/ 257025 w 454494"/>
                <a:gd name="connsiteY87" fmla="*/ 376134 h 454494"/>
                <a:gd name="connsiteX88" fmla="*/ 258592 w 454494"/>
                <a:gd name="connsiteY88" fmla="*/ 376134 h 454494"/>
                <a:gd name="connsiteX89" fmla="*/ 272697 w 454494"/>
                <a:gd name="connsiteY89" fmla="*/ 372999 h 454494"/>
                <a:gd name="connsiteX90" fmla="*/ 285235 w 454494"/>
                <a:gd name="connsiteY90" fmla="*/ 365163 h 454494"/>
                <a:gd name="connsiteX91" fmla="*/ 297772 w 454494"/>
                <a:gd name="connsiteY91" fmla="*/ 351058 h 454494"/>
                <a:gd name="connsiteX92" fmla="*/ 310310 w 454494"/>
                <a:gd name="connsiteY92" fmla="*/ 365163 h 454494"/>
                <a:gd name="connsiteX93" fmla="*/ 324415 w 454494"/>
                <a:gd name="connsiteY93" fmla="*/ 380835 h 454494"/>
                <a:gd name="connsiteX94" fmla="*/ 338520 w 454494"/>
                <a:gd name="connsiteY94" fmla="*/ 365163 h 454494"/>
                <a:gd name="connsiteX95" fmla="*/ 416881 w 454494"/>
                <a:gd name="connsiteY95" fmla="*/ 230382 h 454494"/>
                <a:gd name="connsiteX96" fmla="*/ 413747 w 454494"/>
                <a:gd name="connsiteY96" fmla="*/ 205306 h 454494"/>
                <a:gd name="connsiteX97" fmla="*/ 415314 w 454494"/>
                <a:gd name="connsiteY97" fmla="*/ 205306 h 454494"/>
                <a:gd name="connsiteX98" fmla="*/ 423150 w 454494"/>
                <a:gd name="connsiteY98" fmla="*/ 206873 h 454494"/>
                <a:gd name="connsiteX99" fmla="*/ 429419 w 454494"/>
                <a:gd name="connsiteY99" fmla="*/ 208441 h 454494"/>
                <a:gd name="connsiteX100" fmla="*/ 448226 w 454494"/>
                <a:gd name="connsiteY100" fmla="*/ 219411 h 454494"/>
                <a:gd name="connsiteX101" fmla="*/ 448226 w 454494"/>
                <a:gd name="connsiteY101" fmla="*/ 231949 h 454494"/>
                <a:gd name="connsiteX102" fmla="*/ 252323 w 454494"/>
                <a:gd name="connsiteY102" fmla="*/ 231949 h 454494"/>
                <a:gd name="connsiteX103" fmla="*/ 325982 w 454494"/>
                <a:gd name="connsiteY103" fmla="*/ 158290 h 454494"/>
                <a:gd name="connsiteX104" fmla="*/ 399642 w 454494"/>
                <a:gd name="connsiteY104" fmla="*/ 231949 h 454494"/>
                <a:gd name="connsiteX105" fmla="*/ 325982 w 454494"/>
                <a:gd name="connsiteY105" fmla="*/ 354192 h 454494"/>
                <a:gd name="connsiteX106" fmla="*/ 252323 w 454494"/>
                <a:gd name="connsiteY106" fmla="*/ 231949 h 454494"/>
                <a:gd name="connsiteX107" fmla="*/ 437255 w 454494"/>
                <a:gd name="connsiteY107" fmla="*/ 194336 h 454494"/>
                <a:gd name="connsiteX108" fmla="*/ 426285 w 454494"/>
                <a:gd name="connsiteY108" fmla="*/ 189634 h 454494"/>
                <a:gd name="connsiteX109" fmla="*/ 415314 w 454494"/>
                <a:gd name="connsiteY109" fmla="*/ 188067 h 454494"/>
                <a:gd name="connsiteX110" fmla="*/ 409045 w 454494"/>
                <a:gd name="connsiteY110" fmla="*/ 188067 h 454494"/>
                <a:gd name="connsiteX111" fmla="*/ 407478 w 454494"/>
                <a:gd name="connsiteY111" fmla="*/ 188067 h 454494"/>
                <a:gd name="connsiteX112" fmla="*/ 325982 w 454494"/>
                <a:gd name="connsiteY112" fmla="*/ 139483 h 454494"/>
                <a:gd name="connsiteX113" fmla="*/ 233516 w 454494"/>
                <a:gd name="connsiteY113" fmla="*/ 231949 h 454494"/>
                <a:gd name="connsiteX114" fmla="*/ 286802 w 454494"/>
                <a:gd name="connsiteY114" fmla="*/ 336953 h 454494"/>
                <a:gd name="connsiteX115" fmla="*/ 272697 w 454494"/>
                <a:gd name="connsiteY115" fmla="*/ 352625 h 454494"/>
                <a:gd name="connsiteX116" fmla="*/ 267995 w 454494"/>
                <a:gd name="connsiteY116" fmla="*/ 355760 h 454494"/>
                <a:gd name="connsiteX117" fmla="*/ 261726 w 454494"/>
                <a:gd name="connsiteY117" fmla="*/ 357327 h 454494"/>
                <a:gd name="connsiteX118" fmla="*/ 261726 w 454494"/>
                <a:gd name="connsiteY118" fmla="*/ 357327 h 454494"/>
                <a:gd name="connsiteX119" fmla="*/ 235083 w 454494"/>
                <a:gd name="connsiteY119" fmla="*/ 355760 h 454494"/>
                <a:gd name="connsiteX120" fmla="*/ 235083 w 454494"/>
                <a:gd name="connsiteY120" fmla="*/ 355760 h 454494"/>
                <a:gd name="connsiteX121" fmla="*/ 235083 w 454494"/>
                <a:gd name="connsiteY121" fmla="*/ 355760 h 454494"/>
                <a:gd name="connsiteX122" fmla="*/ 235083 w 454494"/>
                <a:gd name="connsiteY122" fmla="*/ 355760 h 454494"/>
                <a:gd name="connsiteX123" fmla="*/ 235083 w 454494"/>
                <a:gd name="connsiteY123" fmla="*/ 355760 h 454494"/>
                <a:gd name="connsiteX124" fmla="*/ 235083 w 454494"/>
                <a:gd name="connsiteY124" fmla="*/ 355760 h 454494"/>
                <a:gd name="connsiteX125" fmla="*/ 239785 w 454494"/>
                <a:gd name="connsiteY125" fmla="*/ 340087 h 454494"/>
                <a:gd name="connsiteX126" fmla="*/ 241352 w 454494"/>
                <a:gd name="connsiteY126" fmla="*/ 333819 h 454494"/>
                <a:gd name="connsiteX127" fmla="*/ 238218 w 454494"/>
                <a:gd name="connsiteY127" fmla="*/ 321281 h 454494"/>
                <a:gd name="connsiteX128" fmla="*/ 228815 w 454494"/>
                <a:gd name="connsiteY128" fmla="*/ 311877 h 454494"/>
                <a:gd name="connsiteX129" fmla="*/ 217844 w 454494"/>
                <a:gd name="connsiteY129" fmla="*/ 305609 h 454494"/>
                <a:gd name="connsiteX130" fmla="*/ 205306 w 454494"/>
                <a:gd name="connsiteY130" fmla="*/ 302474 h 454494"/>
                <a:gd name="connsiteX131" fmla="*/ 186500 w 454494"/>
                <a:gd name="connsiteY131" fmla="*/ 311877 h 454494"/>
                <a:gd name="connsiteX132" fmla="*/ 153588 w 454494"/>
                <a:gd name="connsiteY132" fmla="*/ 355760 h 454494"/>
                <a:gd name="connsiteX133" fmla="*/ 148886 w 454494"/>
                <a:gd name="connsiteY133" fmla="*/ 368297 h 454494"/>
                <a:gd name="connsiteX134" fmla="*/ 156722 w 454494"/>
                <a:gd name="connsiteY134" fmla="*/ 385537 h 454494"/>
                <a:gd name="connsiteX135" fmla="*/ 169260 w 454494"/>
                <a:gd name="connsiteY135" fmla="*/ 394940 h 454494"/>
                <a:gd name="connsiteX136" fmla="*/ 170827 w 454494"/>
                <a:gd name="connsiteY136" fmla="*/ 398075 h 454494"/>
                <a:gd name="connsiteX137" fmla="*/ 172395 w 454494"/>
                <a:gd name="connsiteY137" fmla="*/ 402776 h 454494"/>
                <a:gd name="connsiteX138" fmla="*/ 172395 w 454494"/>
                <a:gd name="connsiteY138" fmla="*/ 404344 h 454494"/>
                <a:gd name="connsiteX139" fmla="*/ 164558 w 454494"/>
                <a:gd name="connsiteY139" fmla="*/ 435688 h 454494"/>
                <a:gd name="connsiteX140" fmla="*/ 56420 w 454494"/>
                <a:gd name="connsiteY140" fmla="*/ 352625 h 454494"/>
                <a:gd name="connsiteX141" fmla="*/ 59554 w 454494"/>
                <a:gd name="connsiteY141" fmla="*/ 349491 h 454494"/>
                <a:gd name="connsiteX142" fmla="*/ 75227 w 454494"/>
                <a:gd name="connsiteY142" fmla="*/ 333819 h 454494"/>
                <a:gd name="connsiteX143" fmla="*/ 83063 w 454494"/>
                <a:gd name="connsiteY143" fmla="*/ 327550 h 454494"/>
                <a:gd name="connsiteX144" fmla="*/ 92466 w 454494"/>
                <a:gd name="connsiteY144" fmla="*/ 316579 h 454494"/>
                <a:gd name="connsiteX145" fmla="*/ 98735 w 454494"/>
                <a:gd name="connsiteY145" fmla="*/ 302474 h 454494"/>
                <a:gd name="connsiteX146" fmla="*/ 100302 w 454494"/>
                <a:gd name="connsiteY146" fmla="*/ 294638 h 454494"/>
                <a:gd name="connsiteX147" fmla="*/ 100302 w 454494"/>
                <a:gd name="connsiteY147" fmla="*/ 288369 h 454494"/>
                <a:gd name="connsiteX148" fmla="*/ 98735 w 454494"/>
                <a:gd name="connsiteY148" fmla="*/ 275831 h 454494"/>
                <a:gd name="connsiteX149" fmla="*/ 92466 w 454494"/>
                <a:gd name="connsiteY149" fmla="*/ 264861 h 454494"/>
                <a:gd name="connsiteX150" fmla="*/ 84630 w 454494"/>
                <a:gd name="connsiteY150" fmla="*/ 255457 h 454494"/>
                <a:gd name="connsiteX151" fmla="*/ 84630 w 454494"/>
                <a:gd name="connsiteY151" fmla="*/ 255457 h 454494"/>
                <a:gd name="connsiteX152" fmla="*/ 84630 w 454494"/>
                <a:gd name="connsiteY152" fmla="*/ 255457 h 454494"/>
                <a:gd name="connsiteX153" fmla="*/ 84630 w 454494"/>
                <a:gd name="connsiteY153" fmla="*/ 255457 h 454494"/>
                <a:gd name="connsiteX154" fmla="*/ 100302 w 454494"/>
                <a:gd name="connsiteY154" fmla="*/ 246054 h 454494"/>
                <a:gd name="connsiteX155" fmla="*/ 100302 w 454494"/>
                <a:gd name="connsiteY155" fmla="*/ 246054 h 454494"/>
                <a:gd name="connsiteX156" fmla="*/ 105004 w 454494"/>
                <a:gd name="connsiteY156" fmla="*/ 244487 h 454494"/>
                <a:gd name="connsiteX157" fmla="*/ 111273 w 454494"/>
                <a:gd name="connsiteY157" fmla="*/ 246054 h 454494"/>
                <a:gd name="connsiteX158" fmla="*/ 125378 w 454494"/>
                <a:gd name="connsiteY158" fmla="*/ 255457 h 454494"/>
                <a:gd name="connsiteX159" fmla="*/ 142617 w 454494"/>
                <a:gd name="connsiteY159" fmla="*/ 260159 h 454494"/>
                <a:gd name="connsiteX160" fmla="*/ 156722 w 454494"/>
                <a:gd name="connsiteY160" fmla="*/ 257025 h 454494"/>
                <a:gd name="connsiteX161" fmla="*/ 175529 w 454494"/>
                <a:gd name="connsiteY161" fmla="*/ 247621 h 454494"/>
                <a:gd name="connsiteX162" fmla="*/ 186500 w 454494"/>
                <a:gd name="connsiteY162" fmla="*/ 238218 h 454494"/>
                <a:gd name="connsiteX163" fmla="*/ 192768 w 454494"/>
                <a:gd name="connsiteY163" fmla="*/ 224113 h 454494"/>
                <a:gd name="connsiteX164" fmla="*/ 195903 w 454494"/>
                <a:gd name="connsiteY164" fmla="*/ 211575 h 454494"/>
                <a:gd name="connsiteX165" fmla="*/ 197470 w 454494"/>
                <a:gd name="connsiteY165" fmla="*/ 202172 h 454494"/>
                <a:gd name="connsiteX166" fmla="*/ 195903 w 454494"/>
                <a:gd name="connsiteY166" fmla="*/ 191201 h 454494"/>
                <a:gd name="connsiteX167" fmla="*/ 192768 w 454494"/>
                <a:gd name="connsiteY167" fmla="*/ 181798 h 454494"/>
                <a:gd name="connsiteX168" fmla="*/ 181798 w 454494"/>
                <a:gd name="connsiteY168" fmla="*/ 159857 h 454494"/>
                <a:gd name="connsiteX169" fmla="*/ 181798 w 454494"/>
                <a:gd name="connsiteY169" fmla="*/ 159857 h 454494"/>
                <a:gd name="connsiteX170" fmla="*/ 181798 w 454494"/>
                <a:gd name="connsiteY170" fmla="*/ 158290 h 454494"/>
                <a:gd name="connsiteX171" fmla="*/ 183365 w 454494"/>
                <a:gd name="connsiteY171" fmla="*/ 155155 h 454494"/>
                <a:gd name="connsiteX172" fmla="*/ 208441 w 454494"/>
                <a:gd name="connsiteY172" fmla="*/ 144185 h 454494"/>
                <a:gd name="connsiteX173" fmla="*/ 220978 w 454494"/>
                <a:gd name="connsiteY173" fmla="*/ 134781 h 454494"/>
                <a:gd name="connsiteX174" fmla="*/ 227247 w 454494"/>
                <a:gd name="connsiteY174" fmla="*/ 120676 h 454494"/>
                <a:gd name="connsiteX175" fmla="*/ 230382 w 454494"/>
                <a:gd name="connsiteY175" fmla="*/ 100302 h 454494"/>
                <a:gd name="connsiteX176" fmla="*/ 230382 w 454494"/>
                <a:gd name="connsiteY176" fmla="*/ 100302 h 454494"/>
                <a:gd name="connsiteX177" fmla="*/ 230382 w 454494"/>
                <a:gd name="connsiteY177" fmla="*/ 94033 h 454494"/>
                <a:gd name="connsiteX178" fmla="*/ 228815 w 454494"/>
                <a:gd name="connsiteY178" fmla="*/ 81496 h 454494"/>
                <a:gd name="connsiteX179" fmla="*/ 224113 w 454494"/>
                <a:gd name="connsiteY179" fmla="*/ 70525 h 454494"/>
                <a:gd name="connsiteX180" fmla="*/ 210008 w 454494"/>
                <a:gd name="connsiteY180" fmla="*/ 50151 h 454494"/>
                <a:gd name="connsiteX181" fmla="*/ 210008 w 454494"/>
                <a:gd name="connsiteY181" fmla="*/ 50151 h 454494"/>
                <a:gd name="connsiteX182" fmla="*/ 208441 w 454494"/>
                <a:gd name="connsiteY182" fmla="*/ 43882 h 454494"/>
                <a:gd name="connsiteX183" fmla="*/ 210008 w 454494"/>
                <a:gd name="connsiteY183" fmla="*/ 39181 h 454494"/>
                <a:gd name="connsiteX184" fmla="*/ 220978 w 454494"/>
                <a:gd name="connsiteY184" fmla="*/ 18807 h 454494"/>
                <a:gd name="connsiteX185" fmla="*/ 238218 w 454494"/>
                <a:gd name="connsiteY185" fmla="*/ 18807 h 454494"/>
                <a:gd name="connsiteX186" fmla="*/ 449793 w 454494"/>
                <a:gd name="connsiteY186" fmla="*/ 199037 h 454494"/>
                <a:gd name="connsiteX187" fmla="*/ 437255 w 454494"/>
                <a:gd name="connsiteY187" fmla="*/ 194336 h 45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454494" h="454494">
                  <a:moveTo>
                    <a:pt x="233516" y="0"/>
                  </a:moveTo>
                  <a:cubicBezTo>
                    <a:pt x="199037" y="0"/>
                    <a:pt x="164558" y="7836"/>
                    <a:pt x="134781" y="21941"/>
                  </a:cubicBezTo>
                  <a:cubicBezTo>
                    <a:pt x="120676" y="7836"/>
                    <a:pt x="100302" y="0"/>
                    <a:pt x="79928" y="0"/>
                  </a:cubicBezTo>
                  <a:cubicBezTo>
                    <a:pt x="36046" y="0"/>
                    <a:pt x="0" y="34479"/>
                    <a:pt x="0" y="78361"/>
                  </a:cubicBezTo>
                  <a:cubicBezTo>
                    <a:pt x="0" y="94033"/>
                    <a:pt x="9403" y="114407"/>
                    <a:pt x="21941" y="134781"/>
                  </a:cubicBezTo>
                  <a:cubicBezTo>
                    <a:pt x="7836" y="164558"/>
                    <a:pt x="0" y="199037"/>
                    <a:pt x="0" y="233516"/>
                  </a:cubicBezTo>
                  <a:cubicBezTo>
                    <a:pt x="0" y="362029"/>
                    <a:pt x="105004" y="467033"/>
                    <a:pt x="233516" y="467033"/>
                  </a:cubicBezTo>
                  <a:cubicBezTo>
                    <a:pt x="362029" y="467033"/>
                    <a:pt x="467033" y="362029"/>
                    <a:pt x="467033" y="233516"/>
                  </a:cubicBezTo>
                  <a:cubicBezTo>
                    <a:pt x="467033" y="105004"/>
                    <a:pt x="363596" y="0"/>
                    <a:pt x="233516" y="0"/>
                  </a:cubicBezTo>
                  <a:close/>
                  <a:moveTo>
                    <a:pt x="20374" y="78361"/>
                  </a:moveTo>
                  <a:cubicBezTo>
                    <a:pt x="20374" y="45449"/>
                    <a:pt x="48584" y="18807"/>
                    <a:pt x="81496" y="18807"/>
                  </a:cubicBezTo>
                  <a:cubicBezTo>
                    <a:pt x="115975" y="18807"/>
                    <a:pt x="142617" y="45449"/>
                    <a:pt x="142617" y="78361"/>
                  </a:cubicBezTo>
                  <a:cubicBezTo>
                    <a:pt x="142617" y="111273"/>
                    <a:pt x="81496" y="178663"/>
                    <a:pt x="81496" y="178663"/>
                  </a:cubicBezTo>
                  <a:cubicBezTo>
                    <a:pt x="81496" y="178663"/>
                    <a:pt x="20374" y="111273"/>
                    <a:pt x="20374" y="78361"/>
                  </a:cubicBezTo>
                  <a:close/>
                  <a:moveTo>
                    <a:pt x="45449" y="335386"/>
                  </a:moveTo>
                  <a:cubicBezTo>
                    <a:pt x="28210" y="305609"/>
                    <a:pt x="18807" y="269562"/>
                    <a:pt x="18807" y="231949"/>
                  </a:cubicBezTo>
                  <a:cubicBezTo>
                    <a:pt x="18807" y="203739"/>
                    <a:pt x="25076" y="175529"/>
                    <a:pt x="34479" y="150453"/>
                  </a:cubicBezTo>
                  <a:cubicBezTo>
                    <a:pt x="48584" y="169260"/>
                    <a:pt x="61122" y="183365"/>
                    <a:pt x="65823" y="189634"/>
                  </a:cubicBezTo>
                  <a:lnTo>
                    <a:pt x="79928" y="203739"/>
                  </a:lnTo>
                  <a:lnTo>
                    <a:pt x="94033" y="189634"/>
                  </a:lnTo>
                  <a:cubicBezTo>
                    <a:pt x="105004" y="177096"/>
                    <a:pt x="159857" y="115975"/>
                    <a:pt x="159857" y="76794"/>
                  </a:cubicBezTo>
                  <a:cubicBezTo>
                    <a:pt x="159857" y="61122"/>
                    <a:pt x="155155" y="47017"/>
                    <a:pt x="147319" y="34479"/>
                  </a:cubicBezTo>
                  <a:cubicBezTo>
                    <a:pt x="161424" y="28210"/>
                    <a:pt x="177096" y="23508"/>
                    <a:pt x="194336" y="20374"/>
                  </a:cubicBezTo>
                  <a:lnTo>
                    <a:pt x="189634" y="29777"/>
                  </a:lnTo>
                  <a:cubicBezTo>
                    <a:pt x="186500" y="34479"/>
                    <a:pt x="186500" y="39181"/>
                    <a:pt x="186500" y="43882"/>
                  </a:cubicBezTo>
                  <a:cubicBezTo>
                    <a:pt x="186500" y="50151"/>
                    <a:pt x="188067" y="54853"/>
                    <a:pt x="191201" y="61122"/>
                  </a:cubicBezTo>
                  <a:lnTo>
                    <a:pt x="191201" y="61122"/>
                  </a:lnTo>
                  <a:lnTo>
                    <a:pt x="205306" y="81496"/>
                  </a:lnTo>
                  <a:cubicBezTo>
                    <a:pt x="205306" y="83063"/>
                    <a:pt x="206873" y="84630"/>
                    <a:pt x="208441" y="87765"/>
                  </a:cubicBezTo>
                  <a:cubicBezTo>
                    <a:pt x="208441" y="90899"/>
                    <a:pt x="210008" y="92466"/>
                    <a:pt x="210008" y="95601"/>
                  </a:cubicBezTo>
                  <a:cubicBezTo>
                    <a:pt x="210008" y="97168"/>
                    <a:pt x="210008" y="97168"/>
                    <a:pt x="210008" y="98735"/>
                  </a:cubicBezTo>
                  <a:lnTo>
                    <a:pt x="210008" y="98735"/>
                  </a:lnTo>
                  <a:lnTo>
                    <a:pt x="205306" y="115975"/>
                  </a:lnTo>
                  <a:cubicBezTo>
                    <a:pt x="205306" y="117542"/>
                    <a:pt x="203739" y="119109"/>
                    <a:pt x="202172" y="122243"/>
                  </a:cubicBezTo>
                  <a:cubicBezTo>
                    <a:pt x="200605" y="123811"/>
                    <a:pt x="199037" y="126945"/>
                    <a:pt x="197470" y="126945"/>
                  </a:cubicBezTo>
                  <a:lnTo>
                    <a:pt x="172395" y="137916"/>
                  </a:lnTo>
                  <a:cubicBezTo>
                    <a:pt x="164558" y="141050"/>
                    <a:pt x="159857" y="148886"/>
                    <a:pt x="159857" y="156722"/>
                  </a:cubicBezTo>
                  <a:cubicBezTo>
                    <a:pt x="159857" y="159857"/>
                    <a:pt x="159857" y="162991"/>
                    <a:pt x="161424" y="166126"/>
                  </a:cubicBezTo>
                  <a:lnTo>
                    <a:pt x="172395" y="188067"/>
                  </a:lnTo>
                  <a:cubicBezTo>
                    <a:pt x="172395" y="189634"/>
                    <a:pt x="173962" y="191201"/>
                    <a:pt x="173962" y="192768"/>
                  </a:cubicBezTo>
                  <a:cubicBezTo>
                    <a:pt x="173962" y="194336"/>
                    <a:pt x="173962" y="197470"/>
                    <a:pt x="173962" y="199037"/>
                  </a:cubicBezTo>
                  <a:cubicBezTo>
                    <a:pt x="173962" y="200605"/>
                    <a:pt x="173962" y="202172"/>
                    <a:pt x="173962" y="203739"/>
                  </a:cubicBezTo>
                  <a:lnTo>
                    <a:pt x="173962" y="203739"/>
                  </a:lnTo>
                  <a:lnTo>
                    <a:pt x="170827" y="216277"/>
                  </a:lnTo>
                  <a:cubicBezTo>
                    <a:pt x="170827" y="217844"/>
                    <a:pt x="169260" y="220979"/>
                    <a:pt x="167693" y="222546"/>
                  </a:cubicBezTo>
                  <a:cubicBezTo>
                    <a:pt x="166126" y="225680"/>
                    <a:pt x="162991" y="227247"/>
                    <a:pt x="162991" y="227247"/>
                  </a:cubicBezTo>
                  <a:lnTo>
                    <a:pt x="144185" y="236651"/>
                  </a:lnTo>
                  <a:cubicBezTo>
                    <a:pt x="142617" y="236651"/>
                    <a:pt x="141050" y="238218"/>
                    <a:pt x="139483" y="238218"/>
                  </a:cubicBezTo>
                  <a:cubicBezTo>
                    <a:pt x="136348" y="238218"/>
                    <a:pt x="133214" y="236651"/>
                    <a:pt x="133214" y="236651"/>
                  </a:cubicBezTo>
                  <a:lnTo>
                    <a:pt x="117542" y="230382"/>
                  </a:lnTo>
                  <a:cubicBezTo>
                    <a:pt x="112840" y="227247"/>
                    <a:pt x="106571" y="225680"/>
                    <a:pt x="101870" y="225680"/>
                  </a:cubicBezTo>
                  <a:cubicBezTo>
                    <a:pt x="97168" y="225680"/>
                    <a:pt x="92466" y="227247"/>
                    <a:pt x="87765" y="228815"/>
                  </a:cubicBezTo>
                  <a:lnTo>
                    <a:pt x="73659" y="238218"/>
                  </a:lnTo>
                  <a:cubicBezTo>
                    <a:pt x="70525" y="239785"/>
                    <a:pt x="68958" y="242920"/>
                    <a:pt x="67391" y="244487"/>
                  </a:cubicBezTo>
                  <a:cubicBezTo>
                    <a:pt x="65823" y="247621"/>
                    <a:pt x="64256" y="250756"/>
                    <a:pt x="64256" y="253890"/>
                  </a:cubicBezTo>
                  <a:cubicBezTo>
                    <a:pt x="64256" y="258592"/>
                    <a:pt x="65823" y="263294"/>
                    <a:pt x="70525" y="266428"/>
                  </a:cubicBezTo>
                  <a:lnTo>
                    <a:pt x="70525" y="266428"/>
                  </a:lnTo>
                  <a:lnTo>
                    <a:pt x="78361" y="275831"/>
                  </a:lnTo>
                  <a:cubicBezTo>
                    <a:pt x="78361" y="275831"/>
                    <a:pt x="79928" y="278966"/>
                    <a:pt x="81496" y="280533"/>
                  </a:cubicBezTo>
                  <a:cubicBezTo>
                    <a:pt x="81496" y="282100"/>
                    <a:pt x="83063" y="285235"/>
                    <a:pt x="83063" y="286802"/>
                  </a:cubicBezTo>
                  <a:cubicBezTo>
                    <a:pt x="83063" y="286802"/>
                    <a:pt x="83063" y="288369"/>
                    <a:pt x="83063" y="288369"/>
                  </a:cubicBezTo>
                  <a:lnTo>
                    <a:pt x="81496" y="296205"/>
                  </a:lnTo>
                  <a:cubicBezTo>
                    <a:pt x="81496" y="297772"/>
                    <a:pt x="79928" y="300907"/>
                    <a:pt x="78361" y="304041"/>
                  </a:cubicBezTo>
                  <a:cubicBezTo>
                    <a:pt x="76794" y="307176"/>
                    <a:pt x="75227" y="310310"/>
                    <a:pt x="73659" y="310310"/>
                  </a:cubicBezTo>
                  <a:lnTo>
                    <a:pt x="65823" y="316579"/>
                  </a:lnTo>
                  <a:cubicBezTo>
                    <a:pt x="56420" y="322848"/>
                    <a:pt x="50151" y="330684"/>
                    <a:pt x="45449" y="335386"/>
                  </a:cubicBezTo>
                  <a:close/>
                  <a:moveTo>
                    <a:pt x="448226" y="231949"/>
                  </a:moveTo>
                  <a:cubicBezTo>
                    <a:pt x="448226" y="349491"/>
                    <a:pt x="352625" y="446659"/>
                    <a:pt x="233516" y="446659"/>
                  </a:cubicBezTo>
                  <a:cubicBezTo>
                    <a:pt x="214710" y="446659"/>
                    <a:pt x="197470" y="445091"/>
                    <a:pt x="181798" y="440390"/>
                  </a:cubicBezTo>
                  <a:lnTo>
                    <a:pt x="191201" y="407478"/>
                  </a:lnTo>
                  <a:cubicBezTo>
                    <a:pt x="191201" y="405911"/>
                    <a:pt x="192768" y="402776"/>
                    <a:pt x="192768" y="401209"/>
                  </a:cubicBezTo>
                  <a:cubicBezTo>
                    <a:pt x="192768" y="396507"/>
                    <a:pt x="191201" y="393373"/>
                    <a:pt x="189634" y="388671"/>
                  </a:cubicBezTo>
                  <a:cubicBezTo>
                    <a:pt x="188067" y="385537"/>
                    <a:pt x="184932" y="380835"/>
                    <a:pt x="181798" y="379268"/>
                  </a:cubicBezTo>
                  <a:lnTo>
                    <a:pt x="169260" y="369865"/>
                  </a:lnTo>
                  <a:cubicBezTo>
                    <a:pt x="167693" y="369865"/>
                    <a:pt x="167693" y="368297"/>
                    <a:pt x="167693" y="366730"/>
                  </a:cubicBezTo>
                  <a:cubicBezTo>
                    <a:pt x="167693" y="366730"/>
                    <a:pt x="167693" y="365163"/>
                    <a:pt x="167693" y="365163"/>
                  </a:cubicBezTo>
                  <a:lnTo>
                    <a:pt x="200605" y="321281"/>
                  </a:lnTo>
                  <a:cubicBezTo>
                    <a:pt x="200605" y="319714"/>
                    <a:pt x="202172" y="319714"/>
                    <a:pt x="203739" y="319714"/>
                  </a:cubicBezTo>
                  <a:cubicBezTo>
                    <a:pt x="205306" y="319714"/>
                    <a:pt x="205306" y="319714"/>
                    <a:pt x="205306" y="319714"/>
                  </a:cubicBezTo>
                  <a:lnTo>
                    <a:pt x="216277" y="325982"/>
                  </a:lnTo>
                  <a:cubicBezTo>
                    <a:pt x="216277" y="325982"/>
                    <a:pt x="217844" y="327550"/>
                    <a:pt x="217844" y="329117"/>
                  </a:cubicBezTo>
                  <a:cubicBezTo>
                    <a:pt x="217844" y="330684"/>
                    <a:pt x="219411" y="332251"/>
                    <a:pt x="219411" y="332251"/>
                  </a:cubicBezTo>
                  <a:cubicBezTo>
                    <a:pt x="219411" y="332251"/>
                    <a:pt x="219411" y="333819"/>
                    <a:pt x="219411" y="333819"/>
                  </a:cubicBezTo>
                  <a:lnTo>
                    <a:pt x="214710" y="349491"/>
                  </a:lnTo>
                  <a:cubicBezTo>
                    <a:pt x="214710" y="351058"/>
                    <a:pt x="213142" y="354192"/>
                    <a:pt x="213142" y="355760"/>
                  </a:cubicBezTo>
                  <a:cubicBezTo>
                    <a:pt x="213142" y="360461"/>
                    <a:pt x="214710" y="365163"/>
                    <a:pt x="217844" y="368297"/>
                  </a:cubicBezTo>
                  <a:cubicBezTo>
                    <a:pt x="220978" y="371432"/>
                    <a:pt x="225680" y="372999"/>
                    <a:pt x="230382" y="374566"/>
                  </a:cubicBezTo>
                  <a:lnTo>
                    <a:pt x="257025" y="376134"/>
                  </a:lnTo>
                  <a:cubicBezTo>
                    <a:pt x="257025" y="376134"/>
                    <a:pt x="258592" y="376134"/>
                    <a:pt x="258592" y="376134"/>
                  </a:cubicBezTo>
                  <a:cubicBezTo>
                    <a:pt x="263294" y="376134"/>
                    <a:pt x="267995" y="374566"/>
                    <a:pt x="272697" y="372999"/>
                  </a:cubicBezTo>
                  <a:cubicBezTo>
                    <a:pt x="277399" y="371432"/>
                    <a:pt x="280533" y="368297"/>
                    <a:pt x="285235" y="365163"/>
                  </a:cubicBezTo>
                  <a:lnTo>
                    <a:pt x="297772" y="351058"/>
                  </a:lnTo>
                  <a:cubicBezTo>
                    <a:pt x="304041" y="357327"/>
                    <a:pt x="307176" y="363596"/>
                    <a:pt x="310310" y="365163"/>
                  </a:cubicBezTo>
                  <a:lnTo>
                    <a:pt x="324415" y="380835"/>
                  </a:lnTo>
                  <a:lnTo>
                    <a:pt x="338520" y="365163"/>
                  </a:lnTo>
                  <a:cubicBezTo>
                    <a:pt x="351058" y="351058"/>
                    <a:pt x="416881" y="275831"/>
                    <a:pt x="416881" y="230382"/>
                  </a:cubicBezTo>
                  <a:cubicBezTo>
                    <a:pt x="416881" y="220979"/>
                    <a:pt x="415314" y="213142"/>
                    <a:pt x="413747" y="205306"/>
                  </a:cubicBezTo>
                  <a:cubicBezTo>
                    <a:pt x="413747" y="205306"/>
                    <a:pt x="413747" y="205306"/>
                    <a:pt x="415314" y="205306"/>
                  </a:cubicBezTo>
                  <a:cubicBezTo>
                    <a:pt x="416881" y="205306"/>
                    <a:pt x="420016" y="205306"/>
                    <a:pt x="423150" y="206873"/>
                  </a:cubicBezTo>
                  <a:cubicBezTo>
                    <a:pt x="426285" y="206873"/>
                    <a:pt x="427852" y="208441"/>
                    <a:pt x="429419" y="208441"/>
                  </a:cubicBezTo>
                  <a:lnTo>
                    <a:pt x="448226" y="219411"/>
                  </a:lnTo>
                  <a:cubicBezTo>
                    <a:pt x="448226" y="224113"/>
                    <a:pt x="448226" y="228815"/>
                    <a:pt x="448226" y="231949"/>
                  </a:cubicBezTo>
                  <a:close/>
                  <a:moveTo>
                    <a:pt x="252323" y="231949"/>
                  </a:moveTo>
                  <a:cubicBezTo>
                    <a:pt x="252323" y="191201"/>
                    <a:pt x="285235" y="158290"/>
                    <a:pt x="325982" y="158290"/>
                  </a:cubicBezTo>
                  <a:cubicBezTo>
                    <a:pt x="366730" y="158290"/>
                    <a:pt x="399642" y="191201"/>
                    <a:pt x="399642" y="231949"/>
                  </a:cubicBezTo>
                  <a:cubicBezTo>
                    <a:pt x="399642" y="272697"/>
                    <a:pt x="325982" y="354192"/>
                    <a:pt x="325982" y="354192"/>
                  </a:cubicBezTo>
                  <a:cubicBezTo>
                    <a:pt x="325982" y="354192"/>
                    <a:pt x="252323" y="272697"/>
                    <a:pt x="252323" y="231949"/>
                  </a:cubicBezTo>
                  <a:close/>
                  <a:moveTo>
                    <a:pt x="437255" y="194336"/>
                  </a:moveTo>
                  <a:cubicBezTo>
                    <a:pt x="434121" y="192768"/>
                    <a:pt x="429419" y="191201"/>
                    <a:pt x="426285" y="189634"/>
                  </a:cubicBezTo>
                  <a:cubicBezTo>
                    <a:pt x="423150" y="188067"/>
                    <a:pt x="418449" y="188067"/>
                    <a:pt x="415314" y="188067"/>
                  </a:cubicBezTo>
                  <a:cubicBezTo>
                    <a:pt x="413747" y="188067"/>
                    <a:pt x="410613" y="188067"/>
                    <a:pt x="409045" y="188067"/>
                  </a:cubicBezTo>
                  <a:lnTo>
                    <a:pt x="407478" y="188067"/>
                  </a:lnTo>
                  <a:cubicBezTo>
                    <a:pt x="391806" y="159857"/>
                    <a:pt x="362029" y="139483"/>
                    <a:pt x="325982" y="139483"/>
                  </a:cubicBezTo>
                  <a:cubicBezTo>
                    <a:pt x="275831" y="139483"/>
                    <a:pt x="233516" y="180231"/>
                    <a:pt x="233516" y="231949"/>
                  </a:cubicBezTo>
                  <a:cubicBezTo>
                    <a:pt x="233516" y="263294"/>
                    <a:pt x="263294" y="307176"/>
                    <a:pt x="286802" y="336953"/>
                  </a:cubicBezTo>
                  <a:lnTo>
                    <a:pt x="272697" y="352625"/>
                  </a:lnTo>
                  <a:cubicBezTo>
                    <a:pt x="271130" y="354192"/>
                    <a:pt x="269562" y="355760"/>
                    <a:pt x="267995" y="355760"/>
                  </a:cubicBezTo>
                  <a:cubicBezTo>
                    <a:pt x="264861" y="357327"/>
                    <a:pt x="263294" y="357327"/>
                    <a:pt x="261726" y="357327"/>
                  </a:cubicBezTo>
                  <a:lnTo>
                    <a:pt x="261726" y="357327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9785" y="340087"/>
                  </a:lnTo>
                  <a:cubicBezTo>
                    <a:pt x="239785" y="338520"/>
                    <a:pt x="241352" y="335386"/>
                    <a:pt x="241352" y="333819"/>
                  </a:cubicBezTo>
                  <a:cubicBezTo>
                    <a:pt x="241352" y="329117"/>
                    <a:pt x="239785" y="325982"/>
                    <a:pt x="238218" y="321281"/>
                  </a:cubicBezTo>
                  <a:cubicBezTo>
                    <a:pt x="236651" y="318146"/>
                    <a:pt x="233516" y="313445"/>
                    <a:pt x="228815" y="311877"/>
                  </a:cubicBezTo>
                  <a:lnTo>
                    <a:pt x="217844" y="305609"/>
                  </a:lnTo>
                  <a:cubicBezTo>
                    <a:pt x="214710" y="304041"/>
                    <a:pt x="210008" y="302474"/>
                    <a:pt x="205306" y="302474"/>
                  </a:cubicBezTo>
                  <a:cubicBezTo>
                    <a:pt x="199037" y="302474"/>
                    <a:pt x="191201" y="305609"/>
                    <a:pt x="186500" y="311877"/>
                  </a:cubicBezTo>
                  <a:lnTo>
                    <a:pt x="153588" y="355760"/>
                  </a:lnTo>
                  <a:cubicBezTo>
                    <a:pt x="150453" y="358894"/>
                    <a:pt x="148886" y="363596"/>
                    <a:pt x="148886" y="368297"/>
                  </a:cubicBezTo>
                  <a:cubicBezTo>
                    <a:pt x="148886" y="374566"/>
                    <a:pt x="152021" y="380835"/>
                    <a:pt x="156722" y="385537"/>
                  </a:cubicBezTo>
                  <a:lnTo>
                    <a:pt x="169260" y="394940"/>
                  </a:lnTo>
                  <a:cubicBezTo>
                    <a:pt x="169260" y="394940"/>
                    <a:pt x="170827" y="396507"/>
                    <a:pt x="170827" y="398075"/>
                  </a:cubicBezTo>
                  <a:cubicBezTo>
                    <a:pt x="170827" y="399642"/>
                    <a:pt x="172395" y="401209"/>
                    <a:pt x="172395" y="402776"/>
                  </a:cubicBezTo>
                  <a:cubicBezTo>
                    <a:pt x="172395" y="402776"/>
                    <a:pt x="172395" y="404344"/>
                    <a:pt x="172395" y="404344"/>
                  </a:cubicBezTo>
                  <a:lnTo>
                    <a:pt x="164558" y="435688"/>
                  </a:lnTo>
                  <a:cubicBezTo>
                    <a:pt x="120676" y="420016"/>
                    <a:pt x="81496" y="390239"/>
                    <a:pt x="56420" y="352625"/>
                  </a:cubicBezTo>
                  <a:cubicBezTo>
                    <a:pt x="57987" y="351058"/>
                    <a:pt x="57987" y="351058"/>
                    <a:pt x="59554" y="349491"/>
                  </a:cubicBezTo>
                  <a:cubicBezTo>
                    <a:pt x="62689" y="344789"/>
                    <a:pt x="70525" y="336953"/>
                    <a:pt x="75227" y="333819"/>
                  </a:cubicBezTo>
                  <a:lnTo>
                    <a:pt x="83063" y="327550"/>
                  </a:lnTo>
                  <a:cubicBezTo>
                    <a:pt x="86197" y="324415"/>
                    <a:pt x="89332" y="319714"/>
                    <a:pt x="92466" y="316579"/>
                  </a:cubicBezTo>
                  <a:cubicBezTo>
                    <a:pt x="95601" y="311877"/>
                    <a:pt x="97168" y="307176"/>
                    <a:pt x="98735" y="302474"/>
                  </a:cubicBezTo>
                  <a:lnTo>
                    <a:pt x="100302" y="294638"/>
                  </a:lnTo>
                  <a:cubicBezTo>
                    <a:pt x="100302" y="293071"/>
                    <a:pt x="100302" y="291504"/>
                    <a:pt x="100302" y="288369"/>
                  </a:cubicBezTo>
                  <a:cubicBezTo>
                    <a:pt x="100302" y="283667"/>
                    <a:pt x="98735" y="280533"/>
                    <a:pt x="98735" y="275831"/>
                  </a:cubicBezTo>
                  <a:cubicBezTo>
                    <a:pt x="97168" y="271130"/>
                    <a:pt x="95601" y="267995"/>
                    <a:pt x="92466" y="264861"/>
                  </a:cubicBezTo>
                  <a:lnTo>
                    <a:pt x="84630" y="255457"/>
                  </a:lnTo>
                  <a:lnTo>
                    <a:pt x="84630" y="255457"/>
                  </a:lnTo>
                  <a:lnTo>
                    <a:pt x="84630" y="255457"/>
                  </a:lnTo>
                  <a:lnTo>
                    <a:pt x="84630" y="255457"/>
                  </a:lnTo>
                  <a:lnTo>
                    <a:pt x="100302" y="246054"/>
                  </a:lnTo>
                  <a:lnTo>
                    <a:pt x="100302" y="246054"/>
                  </a:lnTo>
                  <a:cubicBezTo>
                    <a:pt x="101870" y="246054"/>
                    <a:pt x="103437" y="244487"/>
                    <a:pt x="105004" y="244487"/>
                  </a:cubicBezTo>
                  <a:cubicBezTo>
                    <a:pt x="108138" y="244487"/>
                    <a:pt x="109706" y="244487"/>
                    <a:pt x="111273" y="246054"/>
                  </a:cubicBezTo>
                  <a:lnTo>
                    <a:pt x="125378" y="255457"/>
                  </a:lnTo>
                  <a:cubicBezTo>
                    <a:pt x="130080" y="258592"/>
                    <a:pt x="136348" y="260159"/>
                    <a:pt x="142617" y="260159"/>
                  </a:cubicBezTo>
                  <a:cubicBezTo>
                    <a:pt x="147319" y="260159"/>
                    <a:pt x="152021" y="258592"/>
                    <a:pt x="156722" y="257025"/>
                  </a:cubicBezTo>
                  <a:lnTo>
                    <a:pt x="175529" y="247621"/>
                  </a:lnTo>
                  <a:cubicBezTo>
                    <a:pt x="180231" y="244487"/>
                    <a:pt x="183365" y="241352"/>
                    <a:pt x="186500" y="238218"/>
                  </a:cubicBezTo>
                  <a:cubicBezTo>
                    <a:pt x="189634" y="233516"/>
                    <a:pt x="192768" y="230382"/>
                    <a:pt x="192768" y="224113"/>
                  </a:cubicBezTo>
                  <a:lnTo>
                    <a:pt x="195903" y="211575"/>
                  </a:lnTo>
                  <a:cubicBezTo>
                    <a:pt x="195903" y="208441"/>
                    <a:pt x="197470" y="205306"/>
                    <a:pt x="197470" y="202172"/>
                  </a:cubicBezTo>
                  <a:cubicBezTo>
                    <a:pt x="197470" y="199037"/>
                    <a:pt x="197470" y="195903"/>
                    <a:pt x="195903" y="191201"/>
                  </a:cubicBezTo>
                  <a:cubicBezTo>
                    <a:pt x="195903" y="188067"/>
                    <a:pt x="194336" y="184932"/>
                    <a:pt x="192768" y="181798"/>
                  </a:cubicBezTo>
                  <a:lnTo>
                    <a:pt x="181798" y="159857"/>
                  </a:lnTo>
                  <a:lnTo>
                    <a:pt x="181798" y="159857"/>
                  </a:lnTo>
                  <a:lnTo>
                    <a:pt x="181798" y="158290"/>
                  </a:lnTo>
                  <a:cubicBezTo>
                    <a:pt x="181798" y="156722"/>
                    <a:pt x="181798" y="155155"/>
                    <a:pt x="183365" y="155155"/>
                  </a:cubicBezTo>
                  <a:lnTo>
                    <a:pt x="208441" y="144185"/>
                  </a:lnTo>
                  <a:cubicBezTo>
                    <a:pt x="213142" y="142617"/>
                    <a:pt x="217844" y="137916"/>
                    <a:pt x="220978" y="134781"/>
                  </a:cubicBezTo>
                  <a:cubicBezTo>
                    <a:pt x="224113" y="130080"/>
                    <a:pt x="227247" y="125378"/>
                    <a:pt x="227247" y="120676"/>
                  </a:cubicBezTo>
                  <a:lnTo>
                    <a:pt x="230382" y="100302"/>
                  </a:lnTo>
                  <a:lnTo>
                    <a:pt x="230382" y="100302"/>
                  </a:lnTo>
                  <a:cubicBezTo>
                    <a:pt x="230382" y="98735"/>
                    <a:pt x="230382" y="97168"/>
                    <a:pt x="230382" y="94033"/>
                  </a:cubicBezTo>
                  <a:cubicBezTo>
                    <a:pt x="230382" y="89332"/>
                    <a:pt x="230382" y="86197"/>
                    <a:pt x="228815" y="81496"/>
                  </a:cubicBezTo>
                  <a:cubicBezTo>
                    <a:pt x="227247" y="76794"/>
                    <a:pt x="225680" y="73660"/>
                    <a:pt x="224113" y="70525"/>
                  </a:cubicBezTo>
                  <a:lnTo>
                    <a:pt x="210008" y="50151"/>
                  </a:lnTo>
                  <a:lnTo>
                    <a:pt x="210008" y="50151"/>
                  </a:lnTo>
                  <a:cubicBezTo>
                    <a:pt x="210008" y="48584"/>
                    <a:pt x="208441" y="47017"/>
                    <a:pt x="208441" y="43882"/>
                  </a:cubicBezTo>
                  <a:cubicBezTo>
                    <a:pt x="208441" y="42315"/>
                    <a:pt x="208441" y="40748"/>
                    <a:pt x="210008" y="39181"/>
                  </a:cubicBezTo>
                  <a:lnTo>
                    <a:pt x="220978" y="18807"/>
                  </a:lnTo>
                  <a:cubicBezTo>
                    <a:pt x="227247" y="18807"/>
                    <a:pt x="231949" y="18807"/>
                    <a:pt x="238218" y="18807"/>
                  </a:cubicBezTo>
                  <a:cubicBezTo>
                    <a:pt x="344789" y="18807"/>
                    <a:pt x="434121" y="97168"/>
                    <a:pt x="449793" y="199037"/>
                  </a:cubicBezTo>
                  <a:lnTo>
                    <a:pt x="437255" y="194336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8" name="Vrije vorm: vorm 427">
              <a:extLst>
                <a:ext uri="{FF2B5EF4-FFF2-40B4-BE49-F238E27FC236}">
                  <a16:creationId xmlns="" xmlns:a16="http://schemas.microsoft.com/office/drawing/2014/main" id="{0F3B75B8-0789-45A1-BDBC-E5544E2F110A}"/>
                </a:ext>
              </a:extLst>
            </p:cNvPr>
            <p:cNvSpPr/>
            <p:nvPr/>
          </p:nvSpPr>
          <p:spPr>
            <a:xfrm>
              <a:off x="8378901" y="5180516"/>
              <a:ext cx="15672" cy="15672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29" name="Vrije vorm: vorm 428">
              <a:extLst>
                <a:ext uri="{FF2B5EF4-FFF2-40B4-BE49-F238E27FC236}">
                  <a16:creationId xmlns="" xmlns:a16="http://schemas.microsoft.com/office/drawing/2014/main" id="{1D9C45F5-72D9-4CBE-8CEB-00E23A297FF9}"/>
                </a:ext>
              </a:extLst>
            </p:cNvPr>
            <p:cNvSpPr/>
            <p:nvPr/>
          </p:nvSpPr>
          <p:spPr>
            <a:xfrm>
              <a:off x="8341288" y="4994017"/>
              <a:ext cx="62689" cy="62689"/>
            </a:xfrm>
            <a:custGeom>
              <a:avLst/>
              <a:gdLst>
                <a:gd name="connsiteX0" fmla="*/ 62689 w 62688"/>
                <a:gd name="connsiteY0" fmla="*/ 31344 h 62688"/>
                <a:gd name="connsiteX1" fmla="*/ 31344 w 62688"/>
                <a:gd name="connsiteY1" fmla="*/ 0 h 62688"/>
                <a:gd name="connsiteX2" fmla="*/ 0 w 62688"/>
                <a:gd name="connsiteY2" fmla="*/ 31344 h 62688"/>
                <a:gd name="connsiteX3" fmla="*/ 31344 w 62688"/>
                <a:gd name="connsiteY3" fmla="*/ 62689 h 62688"/>
                <a:gd name="connsiteX4" fmla="*/ 62689 w 62688"/>
                <a:gd name="connsiteY4" fmla="*/ 31344 h 62688"/>
                <a:gd name="connsiteX5" fmla="*/ 20374 w 62688"/>
                <a:gd name="connsiteY5" fmla="*/ 31344 h 62688"/>
                <a:gd name="connsiteX6" fmla="*/ 32912 w 62688"/>
                <a:gd name="connsiteY6" fmla="*/ 18807 h 62688"/>
                <a:gd name="connsiteX7" fmla="*/ 45449 w 62688"/>
                <a:gd name="connsiteY7" fmla="*/ 31344 h 62688"/>
                <a:gd name="connsiteX8" fmla="*/ 32912 w 62688"/>
                <a:gd name="connsiteY8" fmla="*/ 43882 h 62688"/>
                <a:gd name="connsiteX9" fmla="*/ 20374 w 62688"/>
                <a:gd name="connsiteY9" fmla="*/ 31344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62689" y="31344"/>
                  </a:moveTo>
                  <a:cubicBezTo>
                    <a:pt x="62689" y="14105"/>
                    <a:pt x="48584" y="0"/>
                    <a:pt x="31344" y="0"/>
                  </a:cubicBezTo>
                  <a:cubicBezTo>
                    <a:pt x="14105" y="0"/>
                    <a:pt x="0" y="14105"/>
                    <a:pt x="0" y="31344"/>
                  </a:cubicBezTo>
                  <a:cubicBezTo>
                    <a:pt x="0" y="48584"/>
                    <a:pt x="14105" y="62689"/>
                    <a:pt x="31344" y="62689"/>
                  </a:cubicBezTo>
                  <a:cubicBezTo>
                    <a:pt x="48584" y="62689"/>
                    <a:pt x="62689" y="48584"/>
                    <a:pt x="62689" y="31344"/>
                  </a:cubicBezTo>
                  <a:close/>
                  <a:moveTo>
                    <a:pt x="20374" y="31344"/>
                  </a:moveTo>
                  <a:cubicBezTo>
                    <a:pt x="20374" y="25076"/>
                    <a:pt x="26643" y="18807"/>
                    <a:pt x="32912" y="18807"/>
                  </a:cubicBezTo>
                  <a:cubicBezTo>
                    <a:pt x="39181" y="18807"/>
                    <a:pt x="45449" y="25076"/>
                    <a:pt x="45449" y="31344"/>
                  </a:cubicBezTo>
                  <a:cubicBezTo>
                    <a:pt x="45449" y="37613"/>
                    <a:pt x="39181" y="43882"/>
                    <a:pt x="32912" y="43882"/>
                  </a:cubicBezTo>
                  <a:cubicBezTo>
                    <a:pt x="25076" y="43882"/>
                    <a:pt x="20374" y="37613"/>
                    <a:pt x="20374" y="31344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430" name="Graphic 414">
            <a:extLst>
              <a:ext uri="{FF2B5EF4-FFF2-40B4-BE49-F238E27FC236}">
                <a16:creationId xmlns="" xmlns:a16="http://schemas.microsoft.com/office/drawing/2014/main" id="{D2382C41-92D7-462E-B8E3-B621868EAB4D}"/>
              </a:ext>
            </a:extLst>
          </p:cNvPr>
          <p:cNvGrpSpPr/>
          <p:nvPr/>
        </p:nvGrpSpPr>
        <p:grpSpPr>
          <a:xfrm>
            <a:off x="9218250" y="4908516"/>
            <a:ext cx="658234" cy="658234"/>
            <a:chOff x="9229903" y="4848265"/>
            <a:chExt cx="658234" cy="658234"/>
          </a:xfrm>
          <a:solidFill>
            <a:schemeClr val="accent1"/>
          </a:solidFill>
        </p:grpSpPr>
        <p:sp>
          <p:nvSpPr>
            <p:cNvPr id="431" name="Vrije vorm: vorm 430">
              <a:extLst>
                <a:ext uri="{FF2B5EF4-FFF2-40B4-BE49-F238E27FC236}">
                  <a16:creationId xmlns="" xmlns:a16="http://schemas.microsoft.com/office/drawing/2014/main" id="{0F0623F7-6A39-4EB4-9F92-5AC5F21E0DBE}"/>
                </a:ext>
              </a:extLst>
            </p:cNvPr>
            <p:cNvSpPr/>
            <p:nvPr/>
          </p:nvSpPr>
          <p:spPr>
            <a:xfrm>
              <a:off x="9350579" y="4973643"/>
              <a:ext cx="172395" cy="313445"/>
            </a:xfrm>
            <a:custGeom>
              <a:avLst/>
              <a:gdLst>
                <a:gd name="connsiteX0" fmla="*/ 50151 w 172394"/>
                <a:gd name="connsiteY0" fmla="*/ 289936 h 313444"/>
                <a:gd name="connsiteX1" fmla="*/ 54853 w 172394"/>
                <a:gd name="connsiteY1" fmla="*/ 283667 h 313444"/>
                <a:gd name="connsiteX2" fmla="*/ 57987 w 172394"/>
                <a:gd name="connsiteY2" fmla="*/ 275831 h 313444"/>
                <a:gd name="connsiteX3" fmla="*/ 61122 w 172394"/>
                <a:gd name="connsiteY3" fmla="*/ 266428 h 313444"/>
                <a:gd name="connsiteX4" fmla="*/ 61122 w 172394"/>
                <a:gd name="connsiteY4" fmla="*/ 264861 h 313444"/>
                <a:gd name="connsiteX5" fmla="*/ 59555 w 172394"/>
                <a:gd name="connsiteY5" fmla="*/ 258592 h 313444"/>
                <a:gd name="connsiteX6" fmla="*/ 56420 w 172394"/>
                <a:gd name="connsiteY6" fmla="*/ 253890 h 313444"/>
                <a:gd name="connsiteX7" fmla="*/ 48584 w 172394"/>
                <a:gd name="connsiteY7" fmla="*/ 244487 h 313444"/>
                <a:gd name="connsiteX8" fmla="*/ 48584 w 172394"/>
                <a:gd name="connsiteY8" fmla="*/ 244487 h 313444"/>
                <a:gd name="connsiteX9" fmla="*/ 42315 w 172394"/>
                <a:gd name="connsiteY9" fmla="*/ 231949 h 313444"/>
                <a:gd name="connsiteX10" fmla="*/ 45449 w 172394"/>
                <a:gd name="connsiteY10" fmla="*/ 222546 h 313444"/>
                <a:gd name="connsiteX11" fmla="*/ 51718 w 172394"/>
                <a:gd name="connsiteY11" fmla="*/ 216277 h 313444"/>
                <a:gd name="connsiteX12" fmla="*/ 65823 w 172394"/>
                <a:gd name="connsiteY12" fmla="*/ 206873 h 313444"/>
                <a:gd name="connsiteX13" fmla="*/ 79928 w 172394"/>
                <a:gd name="connsiteY13" fmla="*/ 203739 h 313444"/>
                <a:gd name="connsiteX14" fmla="*/ 95601 w 172394"/>
                <a:gd name="connsiteY14" fmla="*/ 208441 h 313444"/>
                <a:gd name="connsiteX15" fmla="*/ 109706 w 172394"/>
                <a:gd name="connsiteY15" fmla="*/ 217844 h 313444"/>
                <a:gd name="connsiteX16" fmla="*/ 115975 w 172394"/>
                <a:gd name="connsiteY16" fmla="*/ 219411 h 313444"/>
                <a:gd name="connsiteX17" fmla="*/ 120676 w 172394"/>
                <a:gd name="connsiteY17" fmla="*/ 217844 h 313444"/>
                <a:gd name="connsiteX18" fmla="*/ 139483 w 172394"/>
                <a:gd name="connsiteY18" fmla="*/ 208441 h 313444"/>
                <a:gd name="connsiteX19" fmla="*/ 144185 w 172394"/>
                <a:gd name="connsiteY19" fmla="*/ 203739 h 313444"/>
                <a:gd name="connsiteX20" fmla="*/ 147319 w 172394"/>
                <a:gd name="connsiteY20" fmla="*/ 197470 h 313444"/>
                <a:gd name="connsiteX21" fmla="*/ 150453 w 172394"/>
                <a:gd name="connsiteY21" fmla="*/ 184932 h 313444"/>
                <a:gd name="connsiteX22" fmla="*/ 150453 w 172394"/>
                <a:gd name="connsiteY22" fmla="*/ 184932 h 313444"/>
                <a:gd name="connsiteX23" fmla="*/ 150453 w 172394"/>
                <a:gd name="connsiteY23" fmla="*/ 180231 h 313444"/>
                <a:gd name="connsiteX24" fmla="*/ 150453 w 172394"/>
                <a:gd name="connsiteY24" fmla="*/ 173962 h 313444"/>
                <a:gd name="connsiteX25" fmla="*/ 148886 w 172394"/>
                <a:gd name="connsiteY25" fmla="*/ 169260 h 313444"/>
                <a:gd name="connsiteX26" fmla="*/ 137916 w 172394"/>
                <a:gd name="connsiteY26" fmla="*/ 147319 h 313444"/>
                <a:gd name="connsiteX27" fmla="*/ 136349 w 172394"/>
                <a:gd name="connsiteY27" fmla="*/ 137916 h 313444"/>
                <a:gd name="connsiteX28" fmla="*/ 148886 w 172394"/>
                <a:gd name="connsiteY28" fmla="*/ 119109 h 313444"/>
                <a:gd name="connsiteX29" fmla="*/ 173962 w 172394"/>
                <a:gd name="connsiteY29" fmla="*/ 108138 h 313444"/>
                <a:gd name="connsiteX30" fmla="*/ 178663 w 172394"/>
                <a:gd name="connsiteY30" fmla="*/ 103437 h 313444"/>
                <a:gd name="connsiteX31" fmla="*/ 181798 w 172394"/>
                <a:gd name="connsiteY31" fmla="*/ 97168 h 313444"/>
                <a:gd name="connsiteX32" fmla="*/ 184932 w 172394"/>
                <a:gd name="connsiteY32" fmla="*/ 76794 h 313444"/>
                <a:gd name="connsiteX33" fmla="*/ 184932 w 172394"/>
                <a:gd name="connsiteY33" fmla="*/ 76794 h 313444"/>
                <a:gd name="connsiteX34" fmla="*/ 184932 w 172394"/>
                <a:gd name="connsiteY34" fmla="*/ 73659 h 313444"/>
                <a:gd name="connsiteX35" fmla="*/ 183365 w 172394"/>
                <a:gd name="connsiteY35" fmla="*/ 65823 h 313444"/>
                <a:gd name="connsiteX36" fmla="*/ 180231 w 172394"/>
                <a:gd name="connsiteY36" fmla="*/ 59554 h 313444"/>
                <a:gd name="connsiteX37" fmla="*/ 166126 w 172394"/>
                <a:gd name="connsiteY37" fmla="*/ 39181 h 313444"/>
                <a:gd name="connsiteX38" fmla="*/ 166126 w 172394"/>
                <a:gd name="connsiteY38" fmla="*/ 39181 h 313444"/>
                <a:gd name="connsiteX39" fmla="*/ 161424 w 172394"/>
                <a:gd name="connsiteY39" fmla="*/ 21941 h 313444"/>
                <a:gd name="connsiteX40" fmla="*/ 164558 w 172394"/>
                <a:gd name="connsiteY40" fmla="*/ 7836 h 313444"/>
                <a:gd name="connsiteX41" fmla="*/ 175529 w 172394"/>
                <a:gd name="connsiteY41" fmla="*/ 0 h 313444"/>
                <a:gd name="connsiteX42" fmla="*/ 128512 w 172394"/>
                <a:gd name="connsiteY42" fmla="*/ 14105 h 313444"/>
                <a:gd name="connsiteX43" fmla="*/ 141050 w 172394"/>
                <a:gd name="connsiteY43" fmla="*/ 56420 h 313444"/>
                <a:gd name="connsiteX44" fmla="*/ 75227 w 172394"/>
                <a:gd name="connsiteY44" fmla="*/ 169260 h 313444"/>
                <a:gd name="connsiteX45" fmla="*/ 61122 w 172394"/>
                <a:gd name="connsiteY45" fmla="*/ 183365 h 313444"/>
                <a:gd name="connsiteX46" fmla="*/ 47017 w 172394"/>
                <a:gd name="connsiteY46" fmla="*/ 169260 h 313444"/>
                <a:gd name="connsiteX47" fmla="*/ 15672 w 172394"/>
                <a:gd name="connsiteY47" fmla="*/ 130080 h 313444"/>
                <a:gd name="connsiteX48" fmla="*/ 0 w 172394"/>
                <a:gd name="connsiteY48" fmla="*/ 211575 h 313444"/>
                <a:gd name="connsiteX49" fmla="*/ 26643 w 172394"/>
                <a:gd name="connsiteY49" fmla="*/ 315012 h 313444"/>
                <a:gd name="connsiteX50" fmla="*/ 42315 w 172394"/>
                <a:gd name="connsiteY50" fmla="*/ 297772 h 313444"/>
                <a:gd name="connsiteX51" fmla="*/ 50151 w 172394"/>
                <a:gd name="connsiteY51" fmla="*/ 289936 h 313444"/>
                <a:gd name="connsiteX52" fmla="*/ 67391 w 172394"/>
                <a:gd name="connsiteY52" fmla="*/ 206873 h 313444"/>
                <a:gd name="connsiteX53" fmla="*/ 67391 w 172394"/>
                <a:gd name="connsiteY53" fmla="*/ 206873 h 313444"/>
                <a:gd name="connsiteX54" fmla="*/ 67391 w 172394"/>
                <a:gd name="connsiteY54" fmla="*/ 206873 h 313444"/>
                <a:gd name="connsiteX55" fmla="*/ 67391 w 172394"/>
                <a:gd name="connsiteY55" fmla="*/ 206873 h 3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2394" h="313444">
                  <a:moveTo>
                    <a:pt x="50151" y="289936"/>
                  </a:moveTo>
                  <a:cubicBezTo>
                    <a:pt x="51718" y="288369"/>
                    <a:pt x="53286" y="285235"/>
                    <a:pt x="54853" y="283667"/>
                  </a:cubicBezTo>
                  <a:cubicBezTo>
                    <a:pt x="56420" y="280533"/>
                    <a:pt x="57987" y="277399"/>
                    <a:pt x="57987" y="275831"/>
                  </a:cubicBezTo>
                  <a:lnTo>
                    <a:pt x="61122" y="266428"/>
                  </a:lnTo>
                  <a:cubicBezTo>
                    <a:pt x="61122" y="266428"/>
                    <a:pt x="61122" y="264861"/>
                    <a:pt x="61122" y="264861"/>
                  </a:cubicBezTo>
                  <a:cubicBezTo>
                    <a:pt x="61122" y="263294"/>
                    <a:pt x="61122" y="260159"/>
                    <a:pt x="59555" y="258592"/>
                  </a:cubicBezTo>
                  <a:cubicBezTo>
                    <a:pt x="59555" y="257025"/>
                    <a:pt x="57987" y="255457"/>
                    <a:pt x="56420" y="253890"/>
                  </a:cubicBezTo>
                  <a:lnTo>
                    <a:pt x="48584" y="244487"/>
                  </a:lnTo>
                  <a:lnTo>
                    <a:pt x="48584" y="244487"/>
                  </a:lnTo>
                  <a:cubicBezTo>
                    <a:pt x="45449" y="241352"/>
                    <a:pt x="42315" y="236651"/>
                    <a:pt x="42315" y="231949"/>
                  </a:cubicBezTo>
                  <a:cubicBezTo>
                    <a:pt x="42315" y="228815"/>
                    <a:pt x="43882" y="225680"/>
                    <a:pt x="45449" y="222546"/>
                  </a:cubicBezTo>
                  <a:cubicBezTo>
                    <a:pt x="47017" y="219411"/>
                    <a:pt x="50151" y="217844"/>
                    <a:pt x="51718" y="216277"/>
                  </a:cubicBezTo>
                  <a:lnTo>
                    <a:pt x="65823" y="206873"/>
                  </a:lnTo>
                  <a:cubicBezTo>
                    <a:pt x="70525" y="203739"/>
                    <a:pt x="75227" y="203739"/>
                    <a:pt x="79928" y="203739"/>
                  </a:cubicBezTo>
                  <a:cubicBezTo>
                    <a:pt x="84630" y="203739"/>
                    <a:pt x="90899" y="205306"/>
                    <a:pt x="95601" y="208441"/>
                  </a:cubicBezTo>
                  <a:lnTo>
                    <a:pt x="109706" y="217844"/>
                  </a:lnTo>
                  <a:cubicBezTo>
                    <a:pt x="111273" y="217844"/>
                    <a:pt x="112840" y="219411"/>
                    <a:pt x="115975" y="219411"/>
                  </a:cubicBezTo>
                  <a:cubicBezTo>
                    <a:pt x="117542" y="219411"/>
                    <a:pt x="120676" y="219411"/>
                    <a:pt x="120676" y="217844"/>
                  </a:cubicBezTo>
                  <a:lnTo>
                    <a:pt x="139483" y="208441"/>
                  </a:lnTo>
                  <a:cubicBezTo>
                    <a:pt x="141050" y="208441"/>
                    <a:pt x="142617" y="205306"/>
                    <a:pt x="144185" y="203739"/>
                  </a:cubicBezTo>
                  <a:cubicBezTo>
                    <a:pt x="145752" y="202172"/>
                    <a:pt x="147319" y="199037"/>
                    <a:pt x="147319" y="197470"/>
                  </a:cubicBezTo>
                  <a:lnTo>
                    <a:pt x="150453" y="184932"/>
                  </a:lnTo>
                  <a:lnTo>
                    <a:pt x="150453" y="184932"/>
                  </a:lnTo>
                  <a:cubicBezTo>
                    <a:pt x="150453" y="183365"/>
                    <a:pt x="150453" y="181798"/>
                    <a:pt x="150453" y="180231"/>
                  </a:cubicBezTo>
                  <a:cubicBezTo>
                    <a:pt x="150453" y="178663"/>
                    <a:pt x="150453" y="175529"/>
                    <a:pt x="150453" y="173962"/>
                  </a:cubicBezTo>
                  <a:cubicBezTo>
                    <a:pt x="150453" y="172395"/>
                    <a:pt x="148886" y="169260"/>
                    <a:pt x="148886" y="169260"/>
                  </a:cubicBezTo>
                  <a:lnTo>
                    <a:pt x="137916" y="147319"/>
                  </a:lnTo>
                  <a:cubicBezTo>
                    <a:pt x="136349" y="144185"/>
                    <a:pt x="136349" y="141050"/>
                    <a:pt x="136349" y="137916"/>
                  </a:cubicBezTo>
                  <a:cubicBezTo>
                    <a:pt x="136349" y="130080"/>
                    <a:pt x="141050" y="122243"/>
                    <a:pt x="148886" y="119109"/>
                  </a:cubicBezTo>
                  <a:lnTo>
                    <a:pt x="173962" y="108138"/>
                  </a:lnTo>
                  <a:cubicBezTo>
                    <a:pt x="175529" y="108138"/>
                    <a:pt x="177096" y="106571"/>
                    <a:pt x="178663" y="103437"/>
                  </a:cubicBezTo>
                  <a:cubicBezTo>
                    <a:pt x="180231" y="101870"/>
                    <a:pt x="181798" y="98735"/>
                    <a:pt x="181798" y="97168"/>
                  </a:cubicBezTo>
                  <a:lnTo>
                    <a:pt x="184932" y="76794"/>
                  </a:lnTo>
                  <a:lnTo>
                    <a:pt x="184932" y="76794"/>
                  </a:lnTo>
                  <a:cubicBezTo>
                    <a:pt x="184932" y="76794"/>
                    <a:pt x="184932" y="75227"/>
                    <a:pt x="184932" y="73659"/>
                  </a:cubicBezTo>
                  <a:cubicBezTo>
                    <a:pt x="184932" y="72092"/>
                    <a:pt x="184932" y="68958"/>
                    <a:pt x="183365" y="65823"/>
                  </a:cubicBezTo>
                  <a:cubicBezTo>
                    <a:pt x="183365" y="62689"/>
                    <a:pt x="181798" y="61122"/>
                    <a:pt x="180231" y="59554"/>
                  </a:cubicBezTo>
                  <a:lnTo>
                    <a:pt x="166126" y="39181"/>
                  </a:lnTo>
                  <a:lnTo>
                    <a:pt x="166126" y="39181"/>
                  </a:lnTo>
                  <a:cubicBezTo>
                    <a:pt x="162991" y="34479"/>
                    <a:pt x="161424" y="28210"/>
                    <a:pt x="161424" y="21941"/>
                  </a:cubicBezTo>
                  <a:cubicBezTo>
                    <a:pt x="161424" y="17239"/>
                    <a:pt x="162991" y="12538"/>
                    <a:pt x="164558" y="7836"/>
                  </a:cubicBezTo>
                  <a:lnTo>
                    <a:pt x="175529" y="0"/>
                  </a:lnTo>
                  <a:cubicBezTo>
                    <a:pt x="159857" y="3134"/>
                    <a:pt x="144185" y="7836"/>
                    <a:pt x="128512" y="14105"/>
                  </a:cubicBezTo>
                  <a:cubicBezTo>
                    <a:pt x="136349" y="26643"/>
                    <a:pt x="141050" y="40748"/>
                    <a:pt x="141050" y="56420"/>
                  </a:cubicBezTo>
                  <a:cubicBezTo>
                    <a:pt x="141050" y="94033"/>
                    <a:pt x="86197" y="156722"/>
                    <a:pt x="75227" y="169260"/>
                  </a:cubicBezTo>
                  <a:lnTo>
                    <a:pt x="61122" y="183365"/>
                  </a:lnTo>
                  <a:lnTo>
                    <a:pt x="47017" y="169260"/>
                  </a:lnTo>
                  <a:cubicBezTo>
                    <a:pt x="42315" y="164558"/>
                    <a:pt x="28210" y="148886"/>
                    <a:pt x="15672" y="130080"/>
                  </a:cubicBezTo>
                  <a:cubicBezTo>
                    <a:pt x="4702" y="155155"/>
                    <a:pt x="0" y="183365"/>
                    <a:pt x="0" y="211575"/>
                  </a:cubicBezTo>
                  <a:cubicBezTo>
                    <a:pt x="0" y="249188"/>
                    <a:pt x="9403" y="283667"/>
                    <a:pt x="26643" y="315012"/>
                  </a:cubicBezTo>
                  <a:cubicBezTo>
                    <a:pt x="31344" y="310310"/>
                    <a:pt x="37613" y="302474"/>
                    <a:pt x="42315" y="297772"/>
                  </a:cubicBezTo>
                  <a:lnTo>
                    <a:pt x="50151" y="289936"/>
                  </a:lnTo>
                  <a:close/>
                  <a:moveTo>
                    <a:pt x="67391" y="206873"/>
                  </a:moveTo>
                  <a:lnTo>
                    <a:pt x="67391" y="206873"/>
                  </a:lnTo>
                  <a:lnTo>
                    <a:pt x="67391" y="206873"/>
                  </a:lnTo>
                  <a:lnTo>
                    <a:pt x="67391" y="206873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2" name="Vrije vorm: vorm 431">
              <a:extLst>
                <a:ext uri="{FF2B5EF4-FFF2-40B4-BE49-F238E27FC236}">
                  <a16:creationId xmlns="" xmlns:a16="http://schemas.microsoft.com/office/drawing/2014/main" id="{B9618664-D5F7-4944-8B92-0C21B0BCCED1}"/>
                </a:ext>
              </a:extLst>
            </p:cNvPr>
            <p:cNvSpPr/>
            <p:nvPr/>
          </p:nvSpPr>
          <p:spPr>
            <a:xfrm>
              <a:off x="9501033" y="5158575"/>
              <a:ext cx="266428" cy="235083"/>
            </a:xfrm>
            <a:custGeom>
              <a:avLst/>
              <a:gdLst>
                <a:gd name="connsiteX0" fmla="*/ 253890 w 266427"/>
                <a:gd name="connsiteY0" fmla="*/ 1567 h 235083"/>
                <a:gd name="connsiteX1" fmla="*/ 246054 w 266427"/>
                <a:gd name="connsiteY1" fmla="*/ 0 h 235083"/>
                <a:gd name="connsiteX2" fmla="*/ 244487 w 266427"/>
                <a:gd name="connsiteY2" fmla="*/ 0 h 235083"/>
                <a:gd name="connsiteX3" fmla="*/ 247621 w 266427"/>
                <a:gd name="connsiteY3" fmla="*/ 25076 h 235083"/>
                <a:gd name="connsiteX4" fmla="*/ 169260 w 266427"/>
                <a:gd name="connsiteY4" fmla="*/ 159857 h 235083"/>
                <a:gd name="connsiteX5" fmla="*/ 155155 w 266427"/>
                <a:gd name="connsiteY5" fmla="*/ 175529 h 235083"/>
                <a:gd name="connsiteX6" fmla="*/ 141050 w 266427"/>
                <a:gd name="connsiteY6" fmla="*/ 159857 h 235083"/>
                <a:gd name="connsiteX7" fmla="*/ 128512 w 266427"/>
                <a:gd name="connsiteY7" fmla="*/ 145752 h 235083"/>
                <a:gd name="connsiteX8" fmla="*/ 117542 w 266427"/>
                <a:gd name="connsiteY8" fmla="*/ 159857 h 235083"/>
                <a:gd name="connsiteX9" fmla="*/ 105004 w 266427"/>
                <a:gd name="connsiteY9" fmla="*/ 167693 h 235083"/>
                <a:gd name="connsiteX10" fmla="*/ 90899 w 266427"/>
                <a:gd name="connsiteY10" fmla="*/ 170827 h 235083"/>
                <a:gd name="connsiteX11" fmla="*/ 89332 w 266427"/>
                <a:gd name="connsiteY11" fmla="*/ 170827 h 235083"/>
                <a:gd name="connsiteX12" fmla="*/ 62689 w 266427"/>
                <a:gd name="connsiteY12" fmla="*/ 169260 h 235083"/>
                <a:gd name="connsiteX13" fmla="*/ 50151 w 266427"/>
                <a:gd name="connsiteY13" fmla="*/ 162991 h 235083"/>
                <a:gd name="connsiteX14" fmla="*/ 45449 w 266427"/>
                <a:gd name="connsiteY14" fmla="*/ 150453 h 235083"/>
                <a:gd name="connsiteX15" fmla="*/ 47017 w 266427"/>
                <a:gd name="connsiteY15" fmla="*/ 144185 h 235083"/>
                <a:gd name="connsiteX16" fmla="*/ 51718 w 266427"/>
                <a:gd name="connsiteY16" fmla="*/ 128512 h 235083"/>
                <a:gd name="connsiteX17" fmla="*/ 51718 w 266427"/>
                <a:gd name="connsiteY17" fmla="*/ 126945 h 235083"/>
                <a:gd name="connsiteX18" fmla="*/ 50151 w 266427"/>
                <a:gd name="connsiteY18" fmla="*/ 123811 h 235083"/>
                <a:gd name="connsiteX19" fmla="*/ 48584 w 266427"/>
                <a:gd name="connsiteY19" fmla="*/ 120676 h 235083"/>
                <a:gd name="connsiteX20" fmla="*/ 37613 w 266427"/>
                <a:gd name="connsiteY20" fmla="*/ 114407 h 235083"/>
                <a:gd name="connsiteX21" fmla="*/ 36046 w 266427"/>
                <a:gd name="connsiteY21" fmla="*/ 114407 h 235083"/>
                <a:gd name="connsiteX22" fmla="*/ 32912 w 266427"/>
                <a:gd name="connsiteY22" fmla="*/ 115975 h 235083"/>
                <a:gd name="connsiteX23" fmla="*/ 0 w 266427"/>
                <a:gd name="connsiteY23" fmla="*/ 159857 h 235083"/>
                <a:gd name="connsiteX24" fmla="*/ 0 w 266427"/>
                <a:gd name="connsiteY24" fmla="*/ 161424 h 235083"/>
                <a:gd name="connsiteX25" fmla="*/ 1567 w 266427"/>
                <a:gd name="connsiteY25" fmla="*/ 164558 h 235083"/>
                <a:gd name="connsiteX26" fmla="*/ 14105 w 266427"/>
                <a:gd name="connsiteY26" fmla="*/ 173962 h 235083"/>
                <a:gd name="connsiteX27" fmla="*/ 21941 w 266427"/>
                <a:gd name="connsiteY27" fmla="*/ 183365 h 235083"/>
                <a:gd name="connsiteX28" fmla="*/ 25076 w 266427"/>
                <a:gd name="connsiteY28" fmla="*/ 195903 h 235083"/>
                <a:gd name="connsiteX29" fmla="*/ 23508 w 266427"/>
                <a:gd name="connsiteY29" fmla="*/ 202172 h 235083"/>
                <a:gd name="connsiteX30" fmla="*/ 14105 w 266427"/>
                <a:gd name="connsiteY30" fmla="*/ 235083 h 235083"/>
                <a:gd name="connsiteX31" fmla="*/ 65823 w 266427"/>
                <a:gd name="connsiteY31" fmla="*/ 241352 h 235083"/>
                <a:gd name="connsiteX32" fmla="*/ 280533 w 266427"/>
                <a:gd name="connsiteY32" fmla="*/ 26643 h 235083"/>
                <a:gd name="connsiteX33" fmla="*/ 280533 w 266427"/>
                <a:gd name="connsiteY33" fmla="*/ 14105 h 235083"/>
                <a:gd name="connsiteX34" fmla="*/ 261726 w 266427"/>
                <a:gd name="connsiteY34" fmla="*/ 3134 h 235083"/>
                <a:gd name="connsiteX35" fmla="*/ 253890 w 266427"/>
                <a:gd name="connsiteY35" fmla="*/ 1567 h 23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6427" h="235083">
                  <a:moveTo>
                    <a:pt x="253890" y="1567"/>
                  </a:moveTo>
                  <a:cubicBezTo>
                    <a:pt x="250756" y="1567"/>
                    <a:pt x="249189" y="0"/>
                    <a:pt x="246054" y="0"/>
                  </a:cubicBezTo>
                  <a:cubicBezTo>
                    <a:pt x="246054" y="0"/>
                    <a:pt x="246054" y="0"/>
                    <a:pt x="244487" y="0"/>
                  </a:cubicBezTo>
                  <a:cubicBezTo>
                    <a:pt x="247621" y="7836"/>
                    <a:pt x="247621" y="17239"/>
                    <a:pt x="247621" y="25076"/>
                  </a:cubicBezTo>
                  <a:cubicBezTo>
                    <a:pt x="247621" y="70525"/>
                    <a:pt x="181798" y="145752"/>
                    <a:pt x="169260" y="159857"/>
                  </a:cubicBezTo>
                  <a:lnTo>
                    <a:pt x="155155" y="175529"/>
                  </a:lnTo>
                  <a:lnTo>
                    <a:pt x="141050" y="159857"/>
                  </a:lnTo>
                  <a:cubicBezTo>
                    <a:pt x="137916" y="156722"/>
                    <a:pt x="133214" y="152021"/>
                    <a:pt x="128512" y="145752"/>
                  </a:cubicBezTo>
                  <a:lnTo>
                    <a:pt x="117542" y="159857"/>
                  </a:lnTo>
                  <a:cubicBezTo>
                    <a:pt x="114407" y="162991"/>
                    <a:pt x="109706" y="166126"/>
                    <a:pt x="105004" y="167693"/>
                  </a:cubicBezTo>
                  <a:cubicBezTo>
                    <a:pt x="100302" y="169260"/>
                    <a:pt x="95601" y="170827"/>
                    <a:pt x="90899" y="170827"/>
                  </a:cubicBezTo>
                  <a:cubicBezTo>
                    <a:pt x="90899" y="170827"/>
                    <a:pt x="89332" y="170827"/>
                    <a:pt x="89332" y="170827"/>
                  </a:cubicBezTo>
                  <a:lnTo>
                    <a:pt x="62689" y="169260"/>
                  </a:lnTo>
                  <a:cubicBezTo>
                    <a:pt x="57987" y="169260"/>
                    <a:pt x="53286" y="166126"/>
                    <a:pt x="50151" y="162991"/>
                  </a:cubicBezTo>
                  <a:cubicBezTo>
                    <a:pt x="47017" y="159857"/>
                    <a:pt x="45449" y="155155"/>
                    <a:pt x="45449" y="150453"/>
                  </a:cubicBezTo>
                  <a:cubicBezTo>
                    <a:pt x="45449" y="148886"/>
                    <a:pt x="45449" y="145752"/>
                    <a:pt x="47017" y="144185"/>
                  </a:cubicBezTo>
                  <a:lnTo>
                    <a:pt x="51718" y="128512"/>
                  </a:lnTo>
                  <a:cubicBezTo>
                    <a:pt x="51718" y="128512"/>
                    <a:pt x="51718" y="126945"/>
                    <a:pt x="51718" y="126945"/>
                  </a:cubicBezTo>
                  <a:cubicBezTo>
                    <a:pt x="51718" y="125378"/>
                    <a:pt x="51718" y="123811"/>
                    <a:pt x="50151" y="123811"/>
                  </a:cubicBezTo>
                  <a:cubicBezTo>
                    <a:pt x="50151" y="122243"/>
                    <a:pt x="48584" y="122243"/>
                    <a:pt x="48584" y="120676"/>
                  </a:cubicBezTo>
                  <a:lnTo>
                    <a:pt x="37613" y="114407"/>
                  </a:lnTo>
                  <a:cubicBezTo>
                    <a:pt x="37613" y="114407"/>
                    <a:pt x="36046" y="114407"/>
                    <a:pt x="36046" y="114407"/>
                  </a:cubicBezTo>
                  <a:cubicBezTo>
                    <a:pt x="34479" y="114407"/>
                    <a:pt x="32912" y="114407"/>
                    <a:pt x="32912" y="115975"/>
                  </a:cubicBezTo>
                  <a:lnTo>
                    <a:pt x="0" y="159857"/>
                  </a:lnTo>
                  <a:cubicBezTo>
                    <a:pt x="0" y="159857"/>
                    <a:pt x="0" y="161424"/>
                    <a:pt x="0" y="161424"/>
                  </a:cubicBezTo>
                  <a:cubicBezTo>
                    <a:pt x="0" y="162991"/>
                    <a:pt x="0" y="162991"/>
                    <a:pt x="1567" y="164558"/>
                  </a:cubicBezTo>
                  <a:lnTo>
                    <a:pt x="14105" y="173962"/>
                  </a:lnTo>
                  <a:cubicBezTo>
                    <a:pt x="17240" y="177096"/>
                    <a:pt x="20374" y="180231"/>
                    <a:pt x="21941" y="183365"/>
                  </a:cubicBezTo>
                  <a:cubicBezTo>
                    <a:pt x="23508" y="186500"/>
                    <a:pt x="25076" y="191201"/>
                    <a:pt x="25076" y="195903"/>
                  </a:cubicBezTo>
                  <a:cubicBezTo>
                    <a:pt x="25076" y="197470"/>
                    <a:pt x="25076" y="200605"/>
                    <a:pt x="23508" y="202172"/>
                  </a:cubicBezTo>
                  <a:lnTo>
                    <a:pt x="14105" y="235083"/>
                  </a:lnTo>
                  <a:cubicBezTo>
                    <a:pt x="31344" y="239785"/>
                    <a:pt x="48584" y="241352"/>
                    <a:pt x="65823" y="241352"/>
                  </a:cubicBezTo>
                  <a:cubicBezTo>
                    <a:pt x="183365" y="241352"/>
                    <a:pt x="280533" y="145752"/>
                    <a:pt x="280533" y="26643"/>
                  </a:cubicBezTo>
                  <a:cubicBezTo>
                    <a:pt x="280533" y="21941"/>
                    <a:pt x="280533" y="18807"/>
                    <a:pt x="280533" y="14105"/>
                  </a:cubicBezTo>
                  <a:lnTo>
                    <a:pt x="261726" y="3134"/>
                  </a:lnTo>
                  <a:cubicBezTo>
                    <a:pt x="258592" y="3134"/>
                    <a:pt x="255457" y="1567"/>
                    <a:pt x="253890" y="1567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3" name="Vrije vorm: vorm 432">
              <a:extLst>
                <a:ext uri="{FF2B5EF4-FFF2-40B4-BE49-F238E27FC236}">
                  <a16:creationId xmlns="" xmlns:a16="http://schemas.microsoft.com/office/drawing/2014/main" id="{FF2C74FF-4727-4FB7-8915-7CC6C7965F68}"/>
                </a:ext>
              </a:extLst>
            </p:cNvPr>
            <p:cNvSpPr/>
            <p:nvPr/>
          </p:nvSpPr>
          <p:spPr>
            <a:xfrm>
              <a:off x="9352147" y="4970508"/>
              <a:ext cx="109706" cy="156722"/>
            </a:xfrm>
            <a:custGeom>
              <a:avLst/>
              <a:gdLst>
                <a:gd name="connsiteX0" fmla="*/ 122243 w 109705"/>
                <a:gd name="connsiteY0" fmla="*/ 59554 h 156722"/>
                <a:gd name="connsiteX1" fmla="*/ 61122 w 109705"/>
                <a:gd name="connsiteY1" fmla="*/ 0 h 156722"/>
                <a:gd name="connsiteX2" fmla="*/ 0 w 109705"/>
                <a:gd name="connsiteY2" fmla="*/ 59554 h 156722"/>
                <a:gd name="connsiteX3" fmla="*/ 61122 w 109705"/>
                <a:gd name="connsiteY3" fmla="*/ 159857 h 156722"/>
                <a:gd name="connsiteX4" fmla="*/ 122243 w 109705"/>
                <a:gd name="connsiteY4" fmla="*/ 59554 h 156722"/>
                <a:gd name="connsiteX5" fmla="*/ 31344 w 109705"/>
                <a:gd name="connsiteY5" fmla="*/ 54853 h 156722"/>
                <a:gd name="connsiteX6" fmla="*/ 62689 w 109705"/>
                <a:gd name="connsiteY6" fmla="*/ 23508 h 156722"/>
                <a:gd name="connsiteX7" fmla="*/ 94033 w 109705"/>
                <a:gd name="connsiteY7" fmla="*/ 54853 h 156722"/>
                <a:gd name="connsiteX8" fmla="*/ 62689 w 109705"/>
                <a:gd name="connsiteY8" fmla="*/ 86197 h 156722"/>
                <a:gd name="connsiteX9" fmla="*/ 31344 w 109705"/>
                <a:gd name="connsiteY9" fmla="*/ 54853 h 15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05" h="156722">
                  <a:moveTo>
                    <a:pt x="122243" y="59554"/>
                  </a:moveTo>
                  <a:cubicBezTo>
                    <a:pt x="122243" y="26643"/>
                    <a:pt x="94033" y="0"/>
                    <a:pt x="61122" y="0"/>
                  </a:cubicBezTo>
                  <a:cubicBezTo>
                    <a:pt x="26643" y="0"/>
                    <a:pt x="0" y="26643"/>
                    <a:pt x="0" y="59554"/>
                  </a:cubicBezTo>
                  <a:cubicBezTo>
                    <a:pt x="0" y="92466"/>
                    <a:pt x="61122" y="159857"/>
                    <a:pt x="61122" y="159857"/>
                  </a:cubicBezTo>
                  <a:cubicBezTo>
                    <a:pt x="61122" y="159857"/>
                    <a:pt x="122243" y="92466"/>
                    <a:pt x="122243" y="59554"/>
                  </a:cubicBezTo>
                  <a:close/>
                  <a:moveTo>
                    <a:pt x="31344" y="54853"/>
                  </a:moveTo>
                  <a:cubicBezTo>
                    <a:pt x="31344" y="37613"/>
                    <a:pt x="45449" y="23508"/>
                    <a:pt x="62689" y="23508"/>
                  </a:cubicBezTo>
                  <a:cubicBezTo>
                    <a:pt x="79928" y="23508"/>
                    <a:pt x="94033" y="37613"/>
                    <a:pt x="94033" y="54853"/>
                  </a:cubicBezTo>
                  <a:cubicBezTo>
                    <a:pt x="94033" y="72092"/>
                    <a:pt x="79928" y="86197"/>
                    <a:pt x="62689" y="86197"/>
                  </a:cubicBezTo>
                  <a:cubicBezTo>
                    <a:pt x="45449" y="86197"/>
                    <a:pt x="31344" y="72092"/>
                    <a:pt x="31344" y="54853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4" name="Vrije vorm: vorm 433">
              <a:extLst>
                <a:ext uri="{FF2B5EF4-FFF2-40B4-BE49-F238E27FC236}">
                  <a16:creationId xmlns="" xmlns:a16="http://schemas.microsoft.com/office/drawing/2014/main" id="{086FE1E3-B7BE-48BA-81FA-5A80A9757767}"/>
                </a:ext>
              </a:extLst>
            </p:cNvPr>
            <p:cNvSpPr/>
            <p:nvPr/>
          </p:nvSpPr>
          <p:spPr>
            <a:xfrm>
              <a:off x="9638948" y="5160142"/>
              <a:ext cx="31344" cy="31344"/>
            </a:xfrm>
            <a:custGeom>
              <a:avLst/>
              <a:gdLst>
                <a:gd name="connsiteX0" fmla="*/ 18807 w 31344"/>
                <a:gd name="connsiteY0" fmla="*/ 0 h 31344"/>
                <a:gd name="connsiteX1" fmla="*/ 0 w 31344"/>
                <a:gd name="connsiteY1" fmla="*/ 18807 h 31344"/>
                <a:gd name="connsiteX2" fmla="*/ 18807 w 31344"/>
                <a:gd name="connsiteY2" fmla="*/ 37613 h 31344"/>
                <a:gd name="connsiteX3" fmla="*/ 37613 w 31344"/>
                <a:gd name="connsiteY3" fmla="*/ 18807 h 31344"/>
                <a:gd name="connsiteX4" fmla="*/ 18807 w 31344"/>
                <a:gd name="connsiteY4" fmla="*/ 0 h 3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4" h="31344">
                  <a:moveTo>
                    <a:pt x="18807" y="0"/>
                  </a:moveTo>
                  <a:cubicBezTo>
                    <a:pt x="9403" y="0"/>
                    <a:pt x="0" y="7836"/>
                    <a:pt x="0" y="18807"/>
                  </a:cubicBezTo>
                  <a:cubicBezTo>
                    <a:pt x="0" y="28210"/>
                    <a:pt x="7836" y="37613"/>
                    <a:pt x="18807" y="37613"/>
                  </a:cubicBezTo>
                  <a:cubicBezTo>
                    <a:pt x="29777" y="37613"/>
                    <a:pt x="37613" y="29777"/>
                    <a:pt x="37613" y="18807"/>
                  </a:cubicBezTo>
                  <a:cubicBezTo>
                    <a:pt x="37613" y="7836"/>
                    <a:pt x="28210" y="0"/>
                    <a:pt x="18807" y="0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5" name="Vrije vorm: vorm 434">
              <a:extLst>
                <a:ext uri="{FF2B5EF4-FFF2-40B4-BE49-F238E27FC236}">
                  <a16:creationId xmlns="" xmlns:a16="http://schemas.microsoft.com/office/drawing/2014/main" id="{DA44764D-0772-498C-A843-BDA29715FA49}"/>
                </a:ext>
              </a:extLst>
            </p:cNvPr>
            <p:cNvSpPr/>
            <p:nvPr/>
          </p:nvSpPr>
          <p:spPr>
            <a:xfrm>
              <a:off x="9229903" y="4848265"/>
              <a:ext cx="658234" cy="658234"/>
            </a:xfrm>
            <a:custGeom>
              <a:avLst/>
              <a:gdLst>
                <a:gd name="connsiteX0" fmla="*/ 335386 w 658233"/>
                <a:gd name="connsiteY0" fmla="*/ 0 h 658233"/>
                <a:gd name="connsiteX1" fmla="*/ 0 w 658233"/>
                <a:gd name="connsiteY1" fmla="*/ 335386 h 658233"/>
                <a:gd name="connsiteX2" fmla="*/ 335386 w 658233"/>
                <a:gd name="connsiteY2" fmla="*/ 672339 h 658233"/>
                <a:gd name="connsiteX3" fmla="*/ 670772 w 658233"/>
                <a:gd name="connsiteY3" fmla="*/ 336953 h 658233"/>
                <a:gd name="connsiteX4" fmla="*/ 335386 w 658233"/>
                <a:gd name="connsiteY4" fmla="*/ 0 h 658233"/>
                <a:gd name="connsiteX5" fmla="*/ 335386 w 658233"/>
                <a:gd name="connsiteY5" fmla="*/ 568902 h 658233"/>
                <a:gd name="connsiteX6" fmla="*/ 101870 w 658233"/>
                <a:gd name="connsiteY6" fmla="*/ 335386 h 658233"/>
                <a:gd name="connsiteX7" fmla="*/ 123811 w 658233"/>
                <a:gd name="connsiteY7" fmla="*/ 236651 h 658233"/>
                <a:gd name="connsiteX8" fmla="*/ 101870 w 658233"/>
                <a:gd name="connsiteY8" fmla="*/ 180231 h 658233"/>
                <a:gd name="connsiteX9" fmla="*/ 181798 w 658233"/>
                <a:gd name="connsiteY9" fmla="*/ 101870 h 658233"/>
                <a:gd name="connsiteX10" fmla="*/ 236651 w 658233"/>
                <a:gd name="connsiteY10" fmla="*/ 123811 h 658233"/>
                <a:gd name="connsiteX11" fmla="*/ 335386 w 658233"/>
                <a:gd name="connsiteY11" fmla="*/ 101870 h 658233"/>
                <a:gd name="connsiteX12" fmla="*/ 568902 w 658233"/>
                <a:gd name="connsiteY12" fmla="*/ 335386 h 658233"/>
                <a:gd name="connsiteX13" fmla="*/ 335386 w 658233"/>
                <a:gd name="connsiteY13" fmla="*/ 568902 h 65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233" h="658233">
                  <a:moveTo>
                    <a:pt x="335386" y="0"/>
                  </a:moveTo>
                  <a:cubicBezTo>
                    <a:pt x="150453" y="0"/>
                    <a:pt x="0" y="150453"/>
                    <a:pt x="0" y="335386"/>
                  </a:cubicBezTo>
                  <a:cubicBezTo>
                    <a:pt x="0" y="520318"/>
                    <a:pt x="150453" y="672339"/>
                    <a:pt x="335386" y="672339"/>
                  </a:cubicBezTo>
                  <a:cubicBezTo>
                    <a:pt x="520318" y="672339"/>
                    <a:pt x="670772" y="521885"/>
                    <a:pt x="670772" y="336953"/>
                  </a:cubicBezTo>
                  <a:cubicBezTo>
                    <a:pt x="670772" y="152021"/>
                    <a:pt x="521885" y="0"/>
                    <a:pt x="335386" y="0"/>
                  </a:cubicBezTo>
                  <a:close/>
                  <a:moveTo>
                    <a:pt x="335386" y="568902"/>
                  </a:moveTo>
                  <a:cubicBezTo>
                    <a:pt x="206873" y="568902"/>
                    <a:pt x="101870" y="463898"/>
                    <a:pt x="101870" y="335386"/>
                  </a:cubicBezTo>
                  <a:cubicBezTo>
                    <a:pt x="101870" y="299340"/>
                    <a:pt x="109706" y="266428"/>
                    <a:pt x="123811" y="236651"/>
                  </a:cubicBezTo>
                  <a:cubicBezTo>
                    <a:pt x="111273" y="217844"/>
                    <a:pt x="101870" y="197470"/>
                    <a:pt x="101870" y="180231"/>
                  </a:cubicBezTo>
                  <a:cubicBezTo>
                    <a:pt x="101870" y="137916"/>
                    <a:pt x="137916" y="101870"/>
                    <a:pt x="181798" y="101870"/>
                  </a:cubicBezTo>
                  <a:cubicBezTo>
                    <a:pt x="203739" y="101870"/>
                    <a:pt x="222546" y="109706"/>
                    <a:pt x="236651" y="123811"/>
                  </a:cubicBezTo>
                  <a:cubicBezTo>
                    <a:pt x="266428" y="109706"/>
                    <a:pt x="299340" y="101870"/>
                    <a:pt x="335386" y="101870"/>
                  </a:cubicBezTo>
                  <a:cubicBezTo>
                    <a:pt x="463898" y="101870"/>
                    <a:pt x="568902" y="206873"/>
                    <a:pt x="568902" y="335386"/>
                  </a:cubicBezTo>
                  <a:cubicBezTo>
                    <a:pt x="568902" y="463898"/>
                    <a:pt x="463898" y="568902"/>
                    <a:pt x="335386" y="568902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6" name="Vrije vorm: vorm 435">
              <a:extLst>
                <a:ext uri="{FF2B5EF4-FFF2-40B4-BE49-F238E27FC236}">
                  <a16:creationId xmlns="" xmlns:a16="http://schemas.microsoft.com/office/drawing/2014/main" id="{950A7681-E6D1-43EE-B475-E86EAE7D0FC3}"/>
                </a:ext>
              </a:extLst>
            </p:cNvPr>
            <p:cNvSpPr/>
            <p:nvPr/>
          </p:nvSpPr>
          <p:spPr>
            <a:xfrm>
              <a:off x="9385058" y="4970508"/>
              <a:ext cx="391806" cy="407478"/>
            </a:xfrm>
            <a:custGeom>
              <a:avLst/>
              <a:gdLst>
                <a:gd name="connsiteX0" fmla="*/ 180231 w 391805"/>
                <a:gd name="connsiteY0" fmla="*/ 0 h 407478"/>
                <a:gd name="connsiteX1" fmla="*/ 162991 w 391805"/>
                <a:gd name="connsiteY1" fmla="*/ 0 h 407478"/>
                <a:gd name="connsiteX2" fmla="*/ 152021 w 391805"/>
                <a:gd name="connsiteY2" fmla="*/ 20374 h 407478"/>
                <a:gd name="connsiteX3" fmla="*/ 152021 w 391805"/>
                <a:gd name="connsiteY3" fmla="*/ 25076 h 407478"/>
                <a:gd name="connsiteX4" fmla="*/ 153588 w 391805"/>
                <a:gd name="connsiteY4" fmla="*/ 31344 h 407478"/>
                <a:gd name="connsiteX5" fmla="*/ 153588 w 391805"/>
                <a:gd name="connsiteY5" fmla="*/ 31344 h 407478"/>
                <a:gd name="connsiteX6" fmla="*/ 167693 w 391805"/>
                <a:gd name="connsiteY6" fmla="*/ 51718 h 407478"/>
                <a:gd name="connsiteX7" fmla="*/ 172395 w 391805"/>
                <a:gd name="connsiteY7" fmla="*/ 62689 h 407478"/>
                <a:gd name="connsiteX8" fmla="*/ 173962 w 391805"/>
                <a:gd name="connsiteY8" fmla="*/ 75227 h 407478"/>
                <a:gd name="connsiteX9" fmla="*/ 173962 w 391805"/>
                <a:gd name="connsiteY9" fmla="*/ 81496 h 407478"/>
                <a:gd name="connsiteX10" fmla="*/ 173962 w 391805"/>
                <a:gd name="connsiteY10" fmla="*/ 81496 h 407478"/>
                <a:gd name="connsiteX11" fmla="*/ 170827 w 391805"/>
                <a:gd name="connsiteY11" fmla="*/ 101870 h 407478"/>
                <a:gd name="connsiteX12" fmla="*/ 164558 w 391805"/>
                <a:gd name="connsiteY12" fmla="*/ 115975 h 407478"/>
                <a:gd name="connsiteX13" fmla="*/ 152021 w 391805"/>
                <a:gd name="connsiteY13" fmla="*/ 125378 h 407478"/>
                <a:gd name="connsiteX14" fmla="*/ 126945 w 391805"/>
                <a:gd name="connsiteY14" fmla="*/ 136348 h 407478"/>
                <a:gd name="connsiteX15" fmla="*/ 125378 w 391805"/>
                <a:gd name="connsiteY15" fmla="*/ 139483 h 407478"/>
                <a:gd name="connsiteX16" fmla="*/ 125378 w 391805"/>
                <a:gd name="connsiteY16" fmla="*/ 141050 h 407478"/>
                <a:gd name="connsiteX17" fmla="*/ 125378 w 391805"/>
                <a:gd name="connsiteY17" fmla="*/ 141050 h 407478"/>
                <a:gd name="connsiteX18" fmla="*/ 136348 w 391805"/>
                <a:gd name="connsiteY18" fmla="*/ 162991 h 407478"/>
                <a:gd name="connsiteX19" fmla="*/ 139483 w 391805"/>
                <a:gd name="connsiteY19" fmla="*/ 172395 h 407478"/>
                <a:gd name="connsiteX20" fmla="*/ 141050 w 391805"/>
                <a:gd name="connsiteY20" fmla="*/ 183365 h 407478"/>
                <a:gd name="connsiteX21" fmla="*/ 139483 w 391805"/>
                <a:gd name="connsiteY21" fmla="*/ 192768 h 407478"/>
                <a:gd name="connsiteX22" fmla="*/ 136348 w 391805"/>
                <a:gd name="connsiteY22" fmla="*/ 203739 h 407478"/>
                <a:gd name="connsiteX23" fmla="*/ 130079 w 391805"/>
                <a:gd name="connsiteY23" fmla="*/ 217844 h 407478"/>
                <a:gd name="connsiteX24" fmla="*/ 119109 w 391805"/>
                <a:gd name="connsiteY24" fmla="*/ 227247 h 407478"/>
                <a:gd name="connsiteX25" fmla="*/ 100302 w 391805"/>
                <a:gd name="connsiteY25" fmla="*/ 236651 h 407478"/>
                <a:gd name="connsiteX26" fmla="*/ 86197 w 391805"/>
                <a:gd name="connsiteY26" fmla="*/ 239785 h 407478"/>
                <a:gd name="connsiteX27" fmla="*/ 68958 w 391805"/>
                <a:gd name="connsiteY27" fmla="*/ 235083 h 407478"/>
                <a:gd name="connsiteX28" fmla="*/ 54853 w 391805"/>
                <a:gd name="connsiteY28" fmla="*/ 225680 h 407478"/>
                <a:gd name="connsiteX29" fmla="*/ 48584 w 391805"/>
                <a:gd name="connsiteY29" fmla="*/ 224113 h 407478"/>
                <a:gd name="connsiteX30" fmla="*/ 43882 w 391805"/>
                <a:gd name="connsiteY30" fmla="*/ 225680 h 407478"/>
                <a:gd name="connsiteX31" fmla="*/ 43882 w 391805"/>
                <a:gd name="connsiteY31" fmla="*/ 225680 h 407478"/>
                <a:gd name="connsiteX32" fmla="*/ 28210 w 391805"/>
                <a:gd name="connsiteY32" fmla="*/ 235083 h 407478"/>
                <a:gd name="connsiteX33" fmla="*/ 28210 w 391805"/>
                <a:gd name="connsiteY33" fmla="*/ 235083 h 407478"/>
                <a:gd name="connsiteX34" fmla="*/ 28210 w 391805"/>
                <a:gd name="connsiteY34" fmla="*/ 235083 h 407478"/>
                <a:gd name="connsiteX35" fmla="*/ 28210 w 391805"/>
                <a:gd name="connsiteY35" fmla="*/ 235083 h 407478"/>
                <a:gd name="connsiteX36" fmla="*/ 36046 w 391805"/>
                <a:gd name="connsiteY36" fmla="*/ 244487 h 407478"/>
                <a:gd name="connsiteX37" fmla="*/ 42315 w 391805"/>
                <a:gd name="connsiteY37" fmla="*/ 255457 h 407478"/>
                <a:gd name="connsiteX38" fmla="*/ 43882 w 391805"/>
                <a:gd name="connsiteY38" fmla="*/ 267995 h 407478"/>
                <a:gd name="connsiteX39" fmla="*/ 43882 w 391805"/>
                <a:gd name="connsiteY39" fmla="*/ 274264 h 407478"/>
                <a:gd name="connsiteX40" fmla="*/ 42315 w 391805"/>
                <a:gd name="connsiteY40" fmla="*/ 282100 h 407478"/>
                <a:gd name="connsiteX41" fmla="*/ 36046 w 391805"/>
                <a:gd name="connsiteY41" fmla="*/ 296205 h 407478"/>
                <a:gd name="connsiteX42" fmla="*/ 26643 w 391805"/>
                <a:gd name="connsiteY42" fmla="*/ 307176 h 407478"/>
                <a:gd name="connsiteX43" fmla="*/ 18807 w 391805"/>
                <a:gd name="connsiteY43" fmla="*/ 313445 h 407478"/>
                <a:gd name="connsiteX44" fmla="*/ 3134 w 391805"/>
                <a:gd name="connsiteY44" fmla="*/ 329117 h 407478"/>
                <a:gd name="connsiteX45" fmla="*/ 0 w 391805"/>
                <a:gd name="connsiteY45" fmla="*/ 332251 h 407478"/>
                <a:gd name="connsiteX46" fmla="*/ 108138 w 391805"/>
                <a:gd name="connsiteY46" fmla="*/ 415314 h 407478"/>
                <a:gd name="connsiteX47" fmla="*/ 117542 w 391805"/>
                <a:gd name="connsiteY47" fmla="*/ 382402 h 407478"/>
                <a:gd name="connsiteX48" fmla="*/ 117542 w 391805"/>
                <a:gd name="connsiteY48" fmla="*/ 380835 h 407478"/>
                <a:gd name="connsiteX49" fmla="*/ 115974 w 391805"/>
                <a:gd name="connsiteY49" fmla="*/ 376134 h 407478"/>
                <a:gd name="connsiteX50" fmla="*/ 114407 w 391805"/>
                <a:gd name="connsiteY50" fmla="*/ 372999 h 407478"/>
                <a:gd name="connsiteX51" fmla="*/ 105004 w 391805"/>
                <a:gd name="connsiteY51" fmla="*/ 365163 h 407478"/>
                <a:gd name="connsiteX52" fmla="*/ 97168 w 391805"/>
                <a:gd name="connsiteY52" fmla="*/ 347924 h 407478"/>
                <a:gd name="connsiteX53" fmla="*/ 101870 w 391805"/>
                <a:gd name="connsiteY53" fmla="*/ 335386 h 407478"/>
                <a:gd name="connsiteX54" fmla="*/ 134781 w 391805"/>
                <a:gd name="connsiteY54" fmla="*/ 291504 h 407478"/>
                <a:gd name="connsiteX55" fmla="*/ 153588 w 391805"/>
                <a:gd name="connsiteY55" fmla="*/ 282100 h 407478"/>
                <a:gd name="connsiteX56" fmla="*/ 166126 w 391805"/>
                <a:gd name="connsiteY56" fmla="*/ 285235 h 407478"/>
                <a:gd name="connsiteX57" fmla="*/ 177096 w 391805"/>
                <a:gd name="connsiteY57" fmla="*/ 291504 h 407478"/>
                <a:gd name="connsiteX58" fmla="*/ 186499 w 391805"/>
                <a:gd name="connsiteY58" fmla="*/ 300907 h 407478"/>
                <a:gd name="connsiteX59" fmla="*/ 189634 w 391805"/>
                <a:gd name="connsiteY59" fmla="*/ 313445 h 407478"/>
                <a:gd name="connsiteX60" fmla="*/ 188067 w 391805"/>
                <a:gd name="connsiteY60" fmla="*/ 319714 h 407478"/>
                <a:gd name="connsiteX61" fmla="*/ 183365 w 391805"/>
                <a:gd name="connsiteY61" fmla="*/ 335386 h 407478"/>
                <a:gd name="connsiteX62" fmla="*/ 183365 w 391805"/>
                <a:gd name="connsiteY62" fmla="*/ 335386 h 407478"/>
                <a:gd name="connsiteX63" fmla="*/ 183365 w 391805"/>
                <a:gd name="connsiteY63" fmla="*/ 335386 h 407478"/>
                <a:gd name="connsiteX64" fmla="*/ 183365 w 391805"/>
                <a:gd name="connsiteY64" fmla="*/ 335386 h 407478"/>
                <a:gd name="connsiteX65" fmla="*/ 183365 w 391805"/>
                <a:gd name="connsiteY65" fmla="*/ 335386 h 407478"/>
                <a:gd name="connsiteX66" fmla="*/ 183365 w 391805"/>
                <a:gd name="connsiteY66" fmla="*/ 335386 h 407478"/>
                <a:gd name="connsiteX67" fmla="*/ 210008 w 391805"/>
                <a:gd name="connsiteY67" fmla="*/ 336953 h 407478"/>
                <a:gd name="connsiteX68" fmla="*/ 210008 w 391805"/>
                <a:gd name="connsiteY68" fmla="*/ 336953 h 407478"/>
                <a:gd name="connsiteX69" fmla="*/ 216277 w 391805"/>
                <a:gd name="connsiteY69" fmla="*/ 335386 h 407478"/>
                <a:gd name="connsiteX70" fmla="*/ 220978 w 391805"/>
                <a:gd name="connsiteY70" fmla="*/ 332251 h 407478"/>
                <a:gd name="connsiteX71" fmla="*/ 235083 w 391805"/>
                <a:gd name="connsiteY71" fmla="*/ 316579 h 407478"/>
                <a:gd name="connsiteX72" fmla="*/ 181798 w 391805"/>
                <a:gd name="connsiteY72" fmla="*/ 211575 h 407478"/>
                <a:gd name="connsiteX73" fmla="*/ 274264 w 391805"/>
                <a:gd name="connsiteY73" fmla="*/ 119109 h 407478"/>
                <a:gd name="connsiteX74" fmla="*/ 355760 w 391805"/>
                <a:gd name="connsiteY74" fmla="*/ 167693 h 407478"/>
                <a:gd name="connsiteX75" fmla="*/ 357327 w 391805"/>
                <a:gd name="connsiteY75" fmla="*/ 167693 h 407478"/>
                <a:gd name="connsiteX76" fmla="*/ 363596 w 391805"/>
                <a:gd name="connsiteY76" fmla="*/ 167693 h 407478"/>
                <a:gd name="connsiteX77" fmla="*/ 374566 w 391805"/>
                <a:gd name="connsiteY77" fmla="*/ 169260 h 407478"/>
                <a:gd name="connsiteX78" fmla="*/ 385537 w 391805"/>
                <a:gd name="connsiteY78" fmla="*/ 173962 h 407478"/>
                <a:gd name="connsiteX79" fmla="*/ 393373 w 391805"/>
                <a:gd name="connsiteY79" fmla="*/ 178663 h 407478"/>
                <a:gd name="connsiteX80" fmla="*/ 180231 w 391805"/>
                <a:gd name="connsiteY80" fmla="*/ 0 h 40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1805" h="407478">
                  <a:moveTo>
                    <a:pt x="180231" y="0"/>
                  </a:moveTo>
                  <a:cubicBezTo>
                    <a:pt x="173962" y="0"/>
                    <a:pt x="169260" y="0"/>
                    <a:pt x="162991" y="0"/>
                  </a:cubicBezTo>
                  <a:lnTo>
                    <a:pt x="152021" y="20374"/>
                  </a:lnTo>
                  <a:cubicBezTo>
                    <a:pt x="152021" y="21941"/>
                    <a:pt x="152021" y="23508"/>
                    <a:pt x="152021" y="25076"/>
                  </a:cubicBezTo>
                  <a:cubicBezTo>
                    <a:pt x="152021" y="28210"/>
                    <a:pt x="153588" y="29777"/>
                    <a:pt x="153588" y="31344"/>
                  </a:cubicBezTo>
                  <a:lnTo>
                    <a:pt x="153588" y="31344"/>
                  </a:lnTo>
                  <a:lnTo>
                    <a:pt x="167693" y="51718"/>
                  </a:lnTo>
                  <a:cubicBezTo>
                    <a:pt x="170827" y="54853"/>
                    <a:pt x="172395" y="59554"/>
                    <a:pt x="172395" y="62689"/>
                  </a:cubicBezTo>
                  <a:cubicBezTo>
                    <a:pt x="173962" y="67391"/>
                    <a:pt x="173962" y="70525"/>
                    <a:pt x="173962" y="75227"/>
                  </a:cubicBezTo>
                  <a:cubicBezTo>
                    <a:pt x="173962" y="76794"/>
                    <a:pt x="173962" y="78361"/>
                    <a:pt x="173962" y="81496"/>
                  </a:cubicBezTo>
                  <a:lnTo>
                    <a:pt x="173962" y="81496"/>
                  </a:lnTo>
                  <a:lnTo>
                    <a:pt x="170827" y="101870"/>
                  </a:lnTo>
                  <a:cubicBezTo>
                    <a:pt x="169260" y="106571"/>
                    <a:pt x="167693" y="111273"/>
                    <a:pt x="164558" y="115975"/>
                  </a:cubicBezTo>
                  <a:cubicBezTo>
                    <a:pt x="161424" y="120676"/>
                    <a:pt x="158290" y="123811"/>
                    <a:pt x="152021" y="125378"/>
                  </a:cubicBezTo>
                  <a:lnTo>
                    <a:pt x="126945" y="136348"/>
                  </a:lnTo>
                  <a:cubicBezTo>
                    <a:pt x="125378" y="136348"/>
                    <a:pt x="125378" y="137916"/>
                    <a:pt x="125378" y="139483"/>
                  </a:cubicBezTo>
                  <a:lnTo>
                    <a:pt x="125378" y="141050"/>
                  </a:lnTo>
                  <a:lnTo>
                    <a:pt x="125378" y="141050"/>
                  </a:lnTo>
                  <a:lnTo>
                    <a:pt x="136348" y="162991"/>
                  </a:lnTo>
                  <a:cubicBezTo>
                    <a:pt x="137916" y="166126"/>
                    <a:pt x="137916" y="169260"/>
                    <a:pt x="139483" y="172395"/>
                  </a:cubicBezTo>
                  <a:cubicBezTo>
                    <a:pt x="139483" y="175529"/>
                    <a:pt x="141050" y="178663"/>
                    <a:pt x="141050" y="183365"/>
                  </a:cubicBezTo>
                  <a:cubicBezTo>
                    <a:pt x="141050" y="186500"/>
                    <a:pt x="141050" y="189634"/>
                    <a:pt x="139483" y="192768"/>
                  </a:cubicBezTo>
                  <a:lnTo>
                    <a:pt x="136348" y="203739"/>
                  </a:lnTo>
                  <a:cubicBezTo>
                    <a:pt x="134781" y="208441"/>
                    <a:pt x="133214" y="213142"/>
                    <a:pt x="130079" y="217844"/>
                  </a:cubicBezTo>
                  <a:cubicBezTo>
                    <a:pt x="126945" y="222546"/>
                    <a:pt x="123811" y="225680"/>
                    <a:pt x="119109" y="227247"/>
                  </a:cubicBezTo>
                  <a:lnTo>
                    <a:pt x="100302" y="236651"/>
                  </a:lnTo>
                  <a:cubicBezTo>
                    <a:pt x="95601" y="238218"/>
                    <a:pt x="90899" y="239785"/>
                    <a:pt x="86197" y="239785"/>
                  </a:cubicBezTo>
                  <a:cubicBezTo>
                    <a:pt x="79928" y="239785"/>
                    <a:pt x="75227" y="238218"/>
                    <a:pt x="68958" y="235083"/>
                  </a:cubicBezTo>
                  <a:lnTo>
                    <a:pt x="54853" y="225680"/>
                  </a:lnTo>
                  <a:cubicBezTo>
                    <a:pt x="53285" y="225680"/>
                    <a:pt x="51718" y="224113"/>
                    <a:pt x="48584" y="224113"/>
                  </a:cubicBezTo>
                  <a:cubicBezTo>
                    <a:pt x="47017" y="224113"/>
                    <a:pt x="43882" y="224113"/>
                    <a:pt x="43882" y="225680"/>
                  </a:cubicBezTo>
                  <a:lnTo>
                    <a:pt x="43882" y="225680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28210" y="235083"/>
                  </a:lnTo>
                  <a:lnTo>
                    <a:pt x="36046" y="244487"/>
                  </a:lnTo>
                  <a:cubicBezTo>
                    <a:pt x="39181" y="247621"/>
                    <a:pt x="40748" y="250756"/>
                    <a:pt x="42315" y="255457"/>
                  </a:cubicBezTo>
                  <a:cubicBezTo>
                    <a:pt x="43882" y="260159"/>
                    <a:pt x="43882" y="263294"/>
                    <a:pt x="43882" y="267995"/>
                  </a:cubicBezTo>
                  <a:cubicBezTo>
                    <a:pt x="43882" y="269562"/>
                    <a:pt x="43882" y="271130"/>
                    <a:pt x="43882" y="274264"/>
                  </a:cubicBezTo>
                  <a:lnTo>
                    <a:pt x="42315" y="282100"/>
                  </a:lnTo>
                  <a:cubicBezTo>
                    <a:pt x="40748" y="286802"/>
                    <a:pt x="39181" y="291504"/>
                    <a:pt x="36046" y="296205"/>
                  </a:cubicBezTo>
                  <a:cubicBezTo>
                    <a:pt x="32912" y="300907"/>
                    <a:pt x="31344" y="304041"/>
                    <a:pt x="26643" y="307176"/>
                  </a:cubicBezTo>
                  <a:lnTo>
                    <a:pt x="18807" y="313445"/>
                  </a:lnTo>
                  <a:cubicBezTo>
                    <a:pt x="14105" y="318146"/>
                    <a:pt x="6269" y="325982"/>
                    <a:pt x="3134" y="329117"/>
                  </a:cubicBezTo>
                  <a:cubicBezTo>
                    <a:pt x="1567" y="330684"/>
                    <a:pt x="1567" y="330684"/>
                    <a:pt x="0" y="332251"/>
                  </a:cubicBezTo>
                  <a:cubicBezTo>
                    <a:pt x="25076" y="369865"/>
                    <a:pt x="64256" y="399642"/>
                    <a:pt x="108138" y="415314"/>
                  </a:cubicBezTo>
                  <a:lnTo>
                    <a:pt x="117542" y="382402"/>
                  </a:lnTo>
                  <a:cubicBezTo>
                    <a:pt x="117542" y="382402"/>
                    <a:pt x="117542" y="380835"/>
                    <a:pt x="117542" y="380835"/>
                  </a:cubicBezTo>
                  <a:cubicBezTo>
                    <a:pt x="117542" y="379268"/>
                    <a:pt x="117542" y="377701"/>
                    <a:pt x="115974" y="376134"/>
                  </a:cubicBezTo>
                  <a:cubicBezTo>
                    <a:pt x="115974" y="374566"/>
                    <a:pt x="114407" y="372999"/>
                    <a:pt x="114407" y="372999"/>
                  </a:cubicBezTo>
                  <a:lnTo>
                    <a:pt x="105004" y="365163"/>
                  </a:lnTo>
                  <a:cubicBezTo>
                    <a:pt x="98735" y="360461"/>
                    <a:pt x="97168" y="354192"/>
                    <a:pt x="97168" y="347924"/>
                  </a:cubicBezTo>
                  <a:cubicBezTo>
                    <a:pt x="97168" y="343222"/>
                    <a:pt x="98735" y="338520"/>
                    <a:pt x="101870" y="335386"/>
                  </a:cubicBezTo>
                  <a:lnTo>
                    <a:pt x="134781" y="291504"/>
                  </a:lnTo>
                  <a:cubicBezTo>
                    <a:pt x="139483" y="285235"/>
                    <a:pt x="145752" y="282100"/>
                    <a:pt x="153588" y="282100"/>
                  </a:cubicBezTo>
                  <a:cubicBezTo>
                    <a:pt x="158290" y="282100"/>
                    <a:pt x="161424" y="283667"/>
                    <a:pt x="166126" y="285235"/>
                  </a:cubicBezTo>
                  <a:lnTo>
                    <a:pt x="177096" y="291504"/>
                  </a:lnTo>
                  <a:cubicBezTo>
                    <a:pt x="180231" y="294638"/>
                    <a:pt x="183365" y="297772"/>
                    <a:pt x="186499" y="300907"/>
                  </a:cubicBezTo>
                  <a:cubicBezTo>
                    <a:pt x="188067" y="304041"/>
                    <a:pt x="189634" y="308743"/>
                    <a:pt x="189634" y="313445"/>
                  </a:cubicBezTo>
                  <a:cubicBezTo>
                    <a:pt x="189634" y="315012"/>
                    <a:pt x="189634" y="318146"/>
                    <a:pt x="188067" y="319714"/>
                  </a:cubicBezTo>
                  <a:lnTo>
                    <a:pt x="183365" y="335386"/>
                  </a:lnTo>
                  <a:lnTo>
                    <a:pt x="183365" y="335386"/>
                  </a:lnTo>
                  <a:lnTo>
                    <a:pt x="183365" y="335386"/>
                  </a:lnTo>
                  <a:lnTo>
                    <a:pt x="183365" y="335386"/>
                  </a:lnTo>
                  <a:lnTo>
                    <a:pt x="183365" y="335386"/>
                  </a:lnTo>
                  <a:lnTo>
                    <a:pt x="183365" y="335386"/>
                  </a:lnTo>
                  <a:lnTo>
                    <a:pt x="210008" y="336953"/>
                  </a:lnTo>
                  <a:lnTo>
                    <a:pt x="210008" y="336953"/>
                  </a:lnTo>
                  <a:cubicBezTo>
                    <a:pt x="211575" y="336953"/>
                    <a:pt x="214710" y="336953"/>
                    <a:pt x="216277" y="335386"/>
                  </a:cubicBezTo>
                  <a:cubicBezTo>
                    <a:pt x="219411" y="333819"/>
                    <a:pt x="220978" y="332251"/>
                    <a:pt x="220978" y="332251"/>
                  </a:cubicBezTo>
                  <a:lnTo>
                    <a:pt x="235083" y="316579"/>
                  </a:lnTo>
                  <a:cubicBezTo>
                    <a:pt x="211575" y="286802"/>
                    <a:pt x="181798" y="241352"/>
                    <a:pt x="181798" y="211575"/>
                  </a:cubicBezTo>
                  <a:cubicBezTo>
                    <a:pt x="181798" y="161424"/>
                    <a:pt x="222546" y="119109"/>
                    <a:pt x="274264" y="119109"/>
                  </a:cubicBezTo>
                  <a:cubicBezTo>
                    <a:pt x="308743" y="119109"/>
                    <a:pt x="340087" y="139483"/>
                    <a:pt x="355760" y="167693"/>
                  </a:cubicBezTo>
                  <a:lnTo>
                    <a:pt x="357327" y="167693"/>
                  </a:lnTo>
                  <a:cubicBezTo>
                    <a:pt x="358894" y="167693"/>
                    <a:pt x="362029" y="167693"/>
                    <a:pt x="363596" y="167693"/>
                  </a:cubicBezTo>
                  <a:cubicBezTo>
                    <a:pt x="366730" y="167693"/>
                    <a:pt x="371432" y="167693"/>
                    <a:pt x="374566" y="169260"/>
                  </a:cubicBezTo>
                  <a:cubicBezTo>
                    <a:pt x="377701" y="170827"/>
                    <a:pt x="382402" y="170827"/>
                    <a:pt x="385537" y="173962"/>
                  </a:cubicBezTo>
                  <a:lnTo>
                    <a:pt x="393373" y="178663"/>
                  </a:lnTo>
                  <a:cubicBezTo>
                    <a:pt x="376134" y="76794"/>
                    <a:pt x="286802" y="0"/>
                    <a:pt x="180231" y="0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7" name="Vrije vorm: vorm 436">
              <a:extLst>
                <a:ext uri="{FF2B5EF4-FFF2-40B4-BE49-F238E27FC236}">
                  <a16:creationId xmlns="" xmlns:a16="http://schemas.microsoft.com/office/drawing/2014/main" id="{69255DAC-6855-4F5E-A602-A036BC1FC39D}"/>
                </a:ext>
              </a:extLst>
            </p:cNvPr>
            <p:cNvSpPr/>
            <p:nvPr/>
          </p:nvSpPr>
          <p:spPr>
            <a:xfrm>
              <a:off x="9400731" y="5012823"/>
              <a:ext cx="15672" cy="15672"/>
            </a:xfrm>
            <a:custGeom>
              <a:avLst/>
              <a:gdLst>
                <a:gd name="connsiteX0" fmla="*/ 25076 w 15672"/>
                <a:gd name="connsiteY0" fmla="*/ 12538 h 15672"/>
                <a:gd name="connsiteX1" fmla="*/ 12538 w 15672"/>
                <a:gd name="connsiteY1" fmla="*/ 0 h 15672"/>
                <a:gd name="connsiteX2" fmla="*/ 0 w 15672"/>
                <a:gd name="connsiteY2" fmla="*/ 12538 h 15672"/>
                <a:gd name="connsiteX3" fmla="*/ 12538 w 15672"/>
                <a:gd name="connsiteY3" fmla="*/ 25076 h 15672"/>
                <a:gd name="connsiteX4" fmla="*/ 25076 w 15672"/>
                <a:gd name="connsiteY4" fmla="*/ 12538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25076" y="12538"/>
                  </a:moveTo>
                  <a:cubicBezTo>
                    <a:pt x="25076" y="6269"/>
                    <a:pt x="18807" y="0"/>
                    <a:pt x="12538" y="0"/>
                  </a:cubicBezTo>
                  <a:cubicBezTo>
                    <a:pt x="6269" y="0"/>
                    <a:pt x="0" y="6269"/>
                    <a:pt x="0" y="12538"/>
                  </a:cubicBezTo>
                  <a:cubicBezTo>
                    <a:pt x="0" y="18807"/>
                    <a:pt x="6269" y="25076"/>
                    <a:pt x="12538" y="25076"/>
                  </a:cubicBezTo>
                  <a:cubicBezTo>
                    <a:pt x="20374" y="25076"/>
                    <a:pt x="25076" y="18807"/>
                    <a:pt x="25076" y="12538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8" name="Vrije vorm: vorm 437">
              <a:extLst>
                <a:ext uri="{FF2B5EF4-FFF2-40B4-BE49-F238E27FC236}">
                  <a16:creationId xmlns="" xmlns:a16="http://schemas.microsoft.com/office/drawing/2014/main" id="{EF613D31-CDD1-41D4-8868-3C70E5CD311D}"/>
                </a:ext>
              </a:extLst>
            </p:cNvPr>
            <p:cNvSpPr/>
            <p:nvPr/>
          </p:nvSpPr>
          <p:spPr>
            <a:xfrm>
              <a:off x="9584096" y="5109991"/>
              <a:ext cx="141050" cy="188067"/>
            </a:xfrm>
            <a:custGeom>
              <a:avLst/>
              <a:gdLst>
                <a:gd name="connsiteX0" fmla="*/ 147319 w 141050"/>
                <a:gd name="connsiteY0" fmla="*/ 73659 h 188066"/>
                <a:gd name="connsiteX1" fmla="*/ 73659 w 141050"/>
                <a:gd name="connsiteY1" fmla="*/ 0 h 188066"/>
                <a:gd name="connsiteX2" fmla="*/ 0 w 141050"/>
                <a:gd name="connsiteY2" fmla="*/ 73659 h 188066"/>
                <a:gd name="connsiteX3" fmla="*/ 73659 w 141050"/>
                <a:gd name="connsiteY3" fmla="*/ 195903 h 188066"/>
                <a:gd name="connsiteX4" fmla="*/ 147319 w 141050"/>
                <a:gd name="connsiteY4" fmla="*/ 73659 h 188066"/>
                <a:gd name="connsiteX5" fmla="*/ 37613 w 141050"/>
                <a:gd name="connsiteY5" fmla="*/ 68958 h 188066"/>
                <a:gd name="connsiteX6" fmla="*/ 73659 w 141050"/>
                <a:gd name="connsiteY6" fmla="*/ 32912 h 188066"/>
                <a:gd name="connsiteX7" fmla="*/ 109706 w 141050"/>
                <a:gd name="connsiteY7" fmla="*/ 68958 h 188066"/>
                <a:gd name="connsiteX8" fmla="*/ 73659 w 141050"/>
                <a:gd name="connsiteY8" fmla="*/ 105004 h 188066"/>
                <a:gd name="connsiteX9" fmla="*/ 37613 w 141050"/>
                <a:gd name="connsiteY9" fmla="*/ 68958 h 18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0" h="188066">
                  <a:moveTo>
                    <a:pt x="147319" y="73659"/>
                  </a:moveTo>
                  <a:cubicBezTo>
                    <a:pt x="147319" y="32912"/>
                    <a:pt x="114407" y="0"/>
                    <a:pt x="73659" y="0"/>
                  </a:cubicBezTo>
                  <a:cubicBezTo>
                    <a:pt x="32912" y="0"/>
                    <a:pt x="0" y="32912"/>
                    <a:pt x="0" y="73659"/>
                  </a:cubicBezTo>
                  <a:cubicBezTo>
                    <a:pt x="0" y="114407"/>
                    <a:pt x="73659" y="195903"/>
                    <a:pt x="73659" y="195903"/>
                  </a:cubicBezTo>
                  <a:cubicBezTo>
                    <a:pt x="73659" y="195903"/>
                    <a:pt x="147319" y="114407"/>
                    <a:pt x="147319" y="73659"/>
                  </a:cubicBezTo>
                  <a:close/>
                  <a:moveTo>
                    <a:pt x="37613" y="68958"/>
                  </a:moveTo>
                  <a:cubicBezTo>
                    <a:pt x="37613" y="48584"/>
                    <a:pt x="54853" y="32912"/>
                    <a:pt x="73659" y="32912"/>
                  </a:cubicBezTo>
                  <a:cubicBezTo>
                    <a:pt x="94033" y="32912"/>
                    <a:pt x="109706" y="50151"/>
                    <a:pt x="109706" y="68958"/>
                  </a:cubicBezTo>
                  <a:cubicBezTo>
                    <a:pt x="109706" y="89332"/>
                    <a:pt x="92466" y="105004"/>
                    <a:pt x="73659" y="105004"/>
                  </a:cubicBezTo>
                  <a:cubicBezTo>
                    <a:pt x="53286" y="105004"/>
                    <a:pt x="37613" y="89332"/>
                    <a:pt x="37613" y="68958"/>
                  </a:cubicBezTo>
                  <a:close/>
                </a:path>
              </a:pathLst>
            </a:custGeom>
            <a:solidFill>
              <a:srgbClr val="BE2D24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39" name="Vrije vorm: vorm 438">
              <a:extLst>
                <a:ext uri="{FF2B5EF4-FFF2-40B4-BE49-F238E27FC236}">
                  <a16:creationId xmlns="" xmlns:a16="http://schemas.microsoft.com/office/drawing/2014/main" id="{1CEB0AC0-60E6-4C54-AB85-8799E1D9AD71}"/>
                </a:ext>
              </a:extLst>
            </p:cNvPr>
            <p:cNvSpPr/>
            <p:nvPr/>
          </p:nvSpPr>
          <p:spPr>
            <a:xfrm>
              <a:off x="9621709" y="5142903"/>
              <a:ext cx="62689" cy="62689"/>
            </a:xfrm>
            <a:custGeom>
              <a:avLst/>
              <a:gdLst>
                <a:gd name="connsiteX0" fmla="*/ 72092 w 62688"/>
                <a:gd name="connsiteY0" fmla="*/ 36046 h 62688"/>
                <a:gd name="connsiteX1" fmla="*/ 36046 w 62688"/>
                <a:gd name="connsiteY1" fmla="*/ 0 h 62688"/>
                <a:gd name="connsiteX2" fmla="*/ 0 w 62688"/>
                <a:gd name="connsiteY2" fmla="*/ 36046 h 62688"/>
                <a:gd name="connsiteX3" fmla="*/ 36046 w 62688"/>
                <a:gd name="connsiteY3" fmla="*/ 72092 h 62688"/>
                <a:gd name="connsiteX4" fmla="*/ 72092 w 62688"/>
                <a:gd name="connsiteY4" fmla="*/ 36046 h 62688"/>
                <a:gd name="connsiteX5" fmla="*/ 36046 w 62688"/>
                <a:gd name="connsiteY5" fmla="*/ 53286 h 62688"/>
                <a:gd name="connsiteX6" fmla="*/ 17239 w 62688"/>
                <a:gd name="connsiteY6" fmla="*/ 34479 h 62688"/>
                <a:gd name="connsiteX7" fmla="*/ 36046 w 62688"/>
                <a:gd name="connsiteY7" fmla="*/ 15672 h 62688"/>
                <a:gd name="connsiteX8" fmla="*/ 54853 w 62688"/>
                <a:gd name="connsiteY8" fmla="*/ 34479 h 62688"/>
                <a:gd name="connsiteX9" fmla="*/ 36046 w 62688"/>
                <a:gd name="connsiteY9" fmla="*/ 53286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72092" y="36046"/>
                  </a:moveTo>
                  <a:cubicBezTo>
                    <a:pt x="72092" y="15672"/>
                    <a:pt x="54853" y="0"/>
                    <a:pt x="36046" y="0"/>
                  </a:cubicBezTo>
                  <a:cubicBezTo>
                    <a:pt x="15672" y="0"/>
                    <a:pt x="0" y="17239"/>
                    <a:pt x="0" y="36046"/>
                  </a:cubicBezTo>
                  <a:cubicBezTo>
                    <a:pt x="0" y="56420"/>
                    <a:pt x="17239" y="72092"/>
                    <a:pt x="36046" y="72092"/>
                  </a:cubicBezTo>
                  <a:cubicBezTo>
                    <a:pt x="56420" y="72092"/>
                    <a:pt x="72092" y="56420"/>
                    <a:pt x="72092" y="36046"/>
                  </a:cubicBezTo>
                  <a:close/>
                  <a:moveTo>
                    <a:pt x="36046" y="53286"/>
                  </a:moveTo>
                  <a:cubicBezTo>
                    <a:pt x="26643" y="53286"/>
                    <a:pt x="17239" y="45450"/>
                    <a:pt x="17239" y="34479"/>
                  </a:cubicBezTo>
                  <a:cubicBezTo>
                    <a:pt x="17239" y="25076"/>
                    <a:pt x="25076" y="15672"/>
                    <a:pt x="36046" y="15672"/>
                  </a:cubicBezTo>
                  <a:cubicBezTo>
                    <a:pt x="47017" y="15672"/>
                    <a:pt x="54853" y="23508"/>
                    <a:pt x="54853" y="34479"/>
                  </a:cubicBezTo>
                  <a:cubicBezTo>
                    <a:pt x="54853" y="45450"/>
                    <a:pt x="45449" y="53286"/>
                    <a:pt x="36046" y="53286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0" name="Vrije vorm: vorm 439">
              <a:extLst>
                <a:ext uri="{FF2B5EF4-FFF2-40B4-BE49-F238E27FC236}">
                  <a16:creationId xmlns="" xmlns:a16="http://schemas.microsoft.com/office/drawing/2014/main" id="{6364C4B4-BC57-44E3-B261-01DB5E2F05D9}"/>
                </a:ext>
              </a:extLst>
            </p:cNvPr>
            <p:cNvSpPr/>
            <p:nvPr/>
          </p:nvSpPr>
          <p:spPr>
            <a:xfrm>
              <a:off x="9331773" y="4951702"/>
              <a:ext cx="454495" cy="454495"/>
            </a:xfrm>
            <a:custGeom>
              <a:avLst/>
              <a:gdLst>
                <a:gd name="connsiteX0" fmla="*/ 233516 w 454494"/>
                <a:gd name="connsiteY0" fmla="*/ 0 h 454494"/>
                <a:gd name="connsiteX1" fmla="*/ 134781 w 454494"/>
                <a:gd name="connsiteY1" fmla="*/ 21941 h 454494"/>
                <a:gd name="connsiteX2" fmla="*/ 79928 w 454494"/>
                <a:gd name="connsiteY2" fmla="*/ 0 h 454494"/>
                <a:gd name="connsiteX3" fmla="*/ 0 w 454494"/>
                <a:gd name="connsiteY3" fmla="*/ 78361 h 454494"/>
                <a:gd name="connsiteX4" fmla="*/ 21941 w 454494"/>
                <a:gd name="connsiteY4" fmla="*/ 134781 h 454494"/>
                <a:gd name="connsiteX5" fmla="*/ 1567 w 454494"/>
                <a:gd name="connsiteY5" fmla="*/ 231949 h 454494"/>
                <a:gd name="connsiteX6" fmla="*/ 235083 w 454494"/>
                <a:gd name="connsiteY6" fmla="*/ 465465 h 454494"/>
                <a:gd name="connsiteX7" fmla="*/ 468600 w 454494"/>
                <a:gd name="connsiteY7" fmla="*/ 231949 h 454494"/>
                <a:gd name="connsiteX8" fmla="*/ 233516 w 454494"/>
                <a:gd name="connsiteY8" fmla="*/ 0 h 454494"/>
                <a:gd name="connsiteX9" fmla="*/ 18807 w 454494"/>
                <a:gd name="connsiteY9" fmla="*/ 78361 h 454494"/>
                <a:gd name="connsiteX10" fmla="*/ 79928 w 454494"/>
                <a:gd name="connsiteY10" fmla="*/ 18807 h 454494"/>
                <a:gd name="connsiteX11" fmla="*/ 141050 w 454494"/>
                <a:gd name="connsiteY11" fmla="*/ 78361 h 454494"/>
                <a:gd name="connsiteX12" fmla="*/ 79928 w 454494"/>
                <a:gd name="connsiteY12" fmla="*/ 178663 h 454494"/>
                <a:gd name="connsiteX13" fmla="*/ 18807 w 454494"/>
                <a:gd name="connsiteY13" fmla="*/ 78361 h 454494"/>
                <a:gd name="connsiteX14" fmla="*/ 45449 w 454494"/>
                <a:gd name="connsiteY14" fmla="*/ 335386 h 454494"/>
                <a:gd name="connsiteX15" fmla="*/ 18807 w 454494"/>
                <a:gd name="connsiteY15" fmla="*/ 231949 h 454494"/>
                <a:gd name="connsiteX16" fmla="*/ 34479 w 454494"/>
                <a:gd name="connsiteY16" fmla="*/ 150453 h 454494"/>
                <a:gd name="connsiteX17" fmla="*/ 65823 w 454494"/>
                <a:gd name="connsiteY17" fmla="*/ 189634 h 454494"/>
                <a:gd name="connsiteX18" fmla="*/ 79928 w 454494"/>
                <a:gd name="connsiteY18" fmla="*/ 203739 h 454494"/>
                <a:gd name="connsiteX19" fmla="*/ 94033 w 454494"/>
                <a:gd name="connsiteY19" fmla="*/ 189634 h 454494"/>
                <a:gd name="connsiteX20" fmla="*/ 159857 w 454494"/>
                <a:gd name="connsiteY20" fmla="*/ 76794 h 454494"/>
                <a:gd name="connsiteX21" fmla="*/ 147319 w 454494"/>
                <a:gd name="connsiteY21" fmla="*/ 34479 h 454494"/>
                <a:gd name="connsiteX22" fmla="*/ 194336 w 454494"/>
                <a:gd name="connsiteY22" fmla="*/ 20374 h 454494"/>
                <a:gd name="connsiteX23" fmla="*/ 189634 w 454494"/>
                <a:gd name="connsiteY23" fmla="*/ 31344 h 454494"/>
                <a:gd name="connsiteX24" fmla="*/ 186500 w 454494"/>
                <a:gd name="connsiteY24" fmla="*/ 45449 h 454494"/>
                <a:gd name="connsiteX25" fmla="*/ 191201 w 454494"/>
                <a:gd name="connsiteY25" fmla="*/ 62689 h 454494"/>
                <a:gd name="connsiteX26" fmla="*/ 191201 w 454494"/>
                <a:gd name="connsiteY26" fmla="*/ 62689 h 454494"/>
                <a:gd name="connsiteX27" fmla="*/ 205306 w 454494"/>
                <a:gd name="connsiteY27" fmla="*/ 83063 h 454494"/>
                <a:gd name="connsiteX28" fmla="*/ 208441 w 454494"/>
                <a:gd name="connsiteY28" fmla="*/ 89332 h 454494"/>
                <a:gd name="connsiteX29" fmla="*/ 210008 w 454494"/>
                <a:gd name="connsiteY29" fmla="*/ 97168 h 454494"/>
                <a:gd name="connsiteX30" fmla="*/ 210008 w 454494"/>
                <a:gd name="connsiteY30" fmla="*/ 100302 h 454494"/>
                <a:gd name="connsiteX31" fmla="*/ 210008 w 454494"/>
                <a:gd name="connsiteY31" fmla="*/ 100302 h 454494"/>
                <a:gd name="connsiteX32" fmla="*/ 205306 w 454494"/>
                <a:gd name="connsiteY32" fmla="*/ 115975 h 454494"/>
                <a:gd name="connsiteX33" fmla="*/ 202172 w 454494"/>
                <a:gd name="connsiteY33" fmla="*/ 122243 h 454494"/>
                <a:gd name="connsiteX34" fmla="*/ 197470 w 454494"/>
                <a:gd name="connsiteY34" fmla="*/ 126945 h 454494"/>
                <a:gd name="connsiteX35" fmla="*/ 172395 w 454494"/>
                <a:gd name="connsiteY35" fmla="*/ 137916 h 454494"/>
                <a:gd name="connsiteX36" fmla="*/ 159857 w 454494"/>
                <a:gd name="connsiteY36" fmla="*/ 156722 h 454494"/>
                <a:gd name="connsiteX37" fmla="*/ 161424 w 454494"/>
                <a:gd name="connsiteY37" fmla="*/ 166126 h 454494"/>
                <a:gd name="connsiteX38" fmla="*/ 172395 w 454494"/>
                <a:gd name="connsiteY38" fmla="*/ 188067 h 454494"/>
                <a:gd name="connsiteX39" fmla="*/ 173962 w 454494"/>
                <a:gd name="connsiteY39" fmla="*/ 192768 h 454494"/>
                <a:gd name="connsiteX40" fmla="*/ 173962 w 454494"/>
                <a:gd name="connsiteY40" fmla="*/ 199037 h 454494"/>
                <a:gd name="connsiteX41" fmla="*/ 173962 w 454494"/>
                <a:gd name="connsiteY41" fmla="*/ 203739 h 454494"/>
                <a:gd name="connsiteX42" fmla="*/ 173962 w 454494"/>
                <a:gd name="connsiteY42" fmla="*/ 203739 h 454494"/>
                <a:gd name="connsiteX43" fmla="*/ 170827 w 454494"/>
                <a:gd name="connsiteY43" fmla="*/ 216277 h 454494"/>
                <a:gd name="connsiteX44" fmla="*/ 167693 w 454494"/>
                <a:gd name="connsiteY44" fmla="*/ 222546 h 454494"/>
                <a:gd name="connsiteX45" fmla="*/ 162991 w 454494"/>
                <a:gd name="connsiteY45" fmla="*/ 227247 h 454494"/>
                <a:gd name="connsiteX46" fmla="*/ 144184 w 454494"/>
                <a:gd name="connsiteY46" fmla="*/ 236651 h 454494"/>
                <a:gd name="connsiteX47" fmla="*/ 139483 w 454494"/>
                <a:gd name="connsiteY47" fmla="*/ 238218 h 454494"/>
                <a:gd name="connsiteX48" fmla="*/ 133214 w 454494"/>
                <a:gd name="connsiteY48" fmla="*/ 236651 h 454494"/>
                <a:gd name="connsiteX49" fmla="*/ 119109 w 454494"/>
                <a:gd name="connsiteY49" fmla="*/ 227247 h 454494"/>
                <a:gd name="connsiteX50" fmla="*/ 103437 w 454494"/>
                <a:gd name="connsiteY50" fmla="*/ 222546 h 454494"/>
                <a:gd name="connsiteX51" fmla="*/ 89332 w 454494"/>
                <a:gd name="connsiteY51" fmla="*/ 225680 h 454494"/>
                <a:gd name="connsiteX52" fmla="*/ 75227 w 454494"/>
                <a:gd name="connsiteY52" fmla="*/ 235084 h 454494"/>
                <a:gd name="connsiteX53" fmla="*/ 68958 w 454494"/>
                <a:gd name="connsiteY53" fmla="*/ 241352 h 454494"/>
                <a:gd name="connsiteX54" fmla="*/ 65823 w 454494"/>
                <a:gd name="connsiteY54" fmla="*/ 250756 h 454494"/>
                <a:gd name="connsiteX55" fmla="*/ 72092 w 454494"/>
                <a:gd name="connsiteY55" fmla="*/ 263294 h 454494"/>
                <a:gd name="connsiteX56" fmla="*/ 72092 w 454494"/>
                <a:gd name="connsiteY56" fmla="*/ 263294 h 454494"/>
                <a:gd name="connsiteX57" fmla="*/ 79928 w 454494"/>
                <a:gd name="connsiteY57" fmla="*/ 272697 h 454494"/>
                <a:gd name="connsiteX58" fmla="*/ 83063 w 454494"/>
                <a:gd name="connsiteY58" fmla="*/ 277399 h 454494"/>
                <a:gd name="connsiteX59" fmla="*/ 84630 w 454494"/>
                <a:gd name="connsiteY59" fmla="*/ 283667 h 454494"/>
                <a:gd name="connsiteX60" fmla="*/ 84630 w 454494"/>
                <a:gd name="connsiteY60" fmla="*/ 285235 h 454494"/>
                <a:gd name="connsiteX61" fmla="*/ 83063 w 454494"/>
                <a:gd name="connsiteY61" fmla="*/ 293071 h 454494"/>
                <a:gd name="connsiteX62" fmla="*/ 79928 w 454494"/>
                <a:gd name="connsiteY62" fmla="*/ 300907 h 454494"/>
                <a:gd name="connsiteX63" fmla="*/ 75227 w 454494"/>
                <a:gd name="connsiteY63" fmla="*/ 307176 h 454494"/>
                <a:gd name="connsiteX64" fmla="*/ 67391 w 454494"/>
                <a:gd name="connsiteY64" fmla="*/ 313445 h 454494"/>
                <a:gd name="connsiteX65" fmla="*/ 45449 w 454494"/>
                <a:gd name="connsiteY65" fmla="*/ 335386 h 454494"/>
                <a:gd name="connsiteX66" fmla="*/ 448226 w 454494"/>
                <a:gd name="connsiteY66" fmla="*/ 231949 h 454494"/>
                <a:gd name="connsiteX67" fmla="*/ 233516 w 454494"/>
                <a:gd name="connsiteY67" fmla="*/ 446659 h 454494"/>
                <a:gd name="connsiteX68" fmla="*/ 181798 w 454494"/>
                <a:gd name="connsiteY68" fmla="*/ 440390 h 454494"/>
                <a:gd name="connsiteX69" fmla="*/ 191201 w 454494"/>
                <a:gd name="connsiteY69" fmla="*/ 407478 h 454494"/>
                <a:gd name="connsiteX70" fmla="*/ 192768 w 454494"/>
                <a:gd name="connsiteY70" fmla="*/ 401209 h 454494"/>
                <a:gd name="connsiteX71" fmla="*/ 189634 w 454494"/>
                <a:gd name="connsiteY71" fmla="*/ 388671 h 454494"/>
                <a:gd name="connsiteX72" fmla="*/ 181798 w 454494"/>
                <a:gd name="connsiteY72" fmla="*/ 379268 h 454494"/>
                <a:gd name="connsiteX73" fmla="*/ 169260 w 454494"/>
                <a:gd name="connsiteY73" fmla="*/ 369865 h 454494"/>
                <a:gd name="connsiteX74" fmla="*/ 167693 w 454494"/>
                <a:gd name="connsiteY74" fmla="*/ 366730 h 454494"/>
                <a:gd name="connsiteX75" fmla="*/ 167693 w 454494"/>
                <a:gd name="connsiteY75" fmla="*/ 365163 h 454494"/>
                <a:gd name="connsiteX76" fmla="*/ 200605 w 454494"/>
                <a:gd name="connsiteY76" fmla="*/ 321281 h 454494"/>
                <a:gd name="connsiteX77" fmla="*/ 203739 w 454494"/>
                <a:gd name="connsiteY77" fmla="*/ 319714 h 454494"/>
                <a:gd name="connsiteX78" fmla="*/ 205306 w 454494"/>
                <a:gd name="connsiteY78" fmla="*/ 319714 h 454494"/>
                <a:gd name="connsiteX79" fmla="*/ 216277 w 454494"/>
                <a:gd name="connsiteY79" fmla="*/ 325982 h 454494"/>
                <a:gd name="connsiteX80" fmla="*/ 217844 w 454494"/>
                <a:gd name="connsiteY80" fmla="*/ 329117 h 454494"/>
                <a:gd name="connsiteX81" fmla="*/ 219411 w 454494"/>
                <a:gd name="connsiteY81" fmla="*/ 332251 h 454494"/>
                <a:gd name="connsiteX82" fmla="*/ 219411 w 454494"/>
                <a:gd name="connsiteY82" fmla="*/ 333819 h 454494"/>
                <a:gd name="connsiteX83" fmla="*/ 214710 w 454494"/>
                <a:gd name="connsiteY83" fmla="*/ 349491 h 454494"/>
                <a:gd name="connsiteX84" fmla="*/ 213142 w 454494"/>
                <a:gd name="connsiteY84" fmla="*/ 355760 h 454494"/>
                <a:gd name="connsiteX85" fmla="*/ 217844 w 454494"/>
                <a:gd name="connsiteY85" fmla="*/ 368297 h 454494"/>
                <a:gd name="connsiteX86" fmla="*/ 230382 w 454494"/>
                <a:gd name="connsiteY86" fmla="*/ 374566 h 454494"/>
                <a:gd name="connsiteX87" fmla="*/ 257025 w 454494"/>
                <a:gd name="connsiteY87" fmla="*/ 376134 h 454494"/>
                <a:gd name="connsiteX88" fmla="*/ 258592 w 454494"/>
                <a:gd name="connsiteY88" fmla="*/ 376134 h 454494"/>
                <a:gd name="connsiteX89" fmla="*/ 272697 w 454494"/>
                <a:gd name="connsiteY89" fmla="*/ 372999 h 454494"/>
                <a:gd name="connsiteX90" fmla="*/ 285235 w 454494"/>
                <a:gd name="connsiteY90" fmla="*/ 365163 h 454494"/>
                <a:gd name="connsiteX91" fmla="*/ 297772 w 454494"/>
                <a:gd name="connsiteY91" fmla="*/ 351058 h 454494"/>
                <a:gd name="connsiteX92" fmla="*/ 310310 w 454494"/>
                <a:gd name="connsiteY92" fmla="*/ 365163 h 454494"/>
                <a:gd name="connsiteX93" fmla="*/ 324415 w 454494"/>
                <a:gd name="connsiteY93" fmla="*/ 380835 h 454494"/>
                <a:gd name="connsiteX94" fmla="*/ 338520 w 454494"/>
                <a:gd name="connsiteY94" fmla="*/ 365163 h 454494"/>
                <a:gd name="connsiteX95" fmla="*/ 416881 w 454494"/>
                <a:gd name="connsiteY95" fmla="*/ 230382 h 454494"/>
                <a:gd name="connsiteX96" fmla="*/ 413747 w 454494"/>
                <a:gd name="connsiteY96" fmla="*/ 205306 h 454494"/>
                <a:gd name="connsiteX97" fmla="*/ 415314 w 454494"/>
                <a:gd name="connsiteY97" fmla="*/ 205306 h 454494"/>
                <a:gd name="connsiteX98" fmla="*/ 423150 w 454494"/>
                <a:gd name="connsiteY98" fmla="*/ 206873 h 454494"/>
                <a:gd name="connsiteX99" fmla="*/ 429419 w 454494"/>
                <a:gd name="connsiteY99" fmla="*/ 208441 h 454494"/>
                <a:gd name="connsiteX100" fmla="*/ 448226 w 454494"/>
                <a:gd name="connsiteY100" fmla="*/ 219411 h 454494"/>
                <a:gd name="connsiteX101" fmla="*/ 448226 w 454494"/>
                <a:gd name="connsiteY101" fmla="*/ 231949 h 454494"/>
                <a:gd name="connsiteX102" fmla="*/ 252323 w 454494"/>
                <a:gd name="connsiteY102" fmla="*/ 231949 h 454494"/>
                <a:gd name="connsiteX103" fmla="*/ 325982 w 454494"/>
                <a:gd name="connsiteY103" fmla="*/ 158290 h 454494"/>
                <a:gd name="connsiteX104" fmla="*/ 399642 w 454494"/>
                <a:gd name="connsiteY104" fmla="*/ 231949 h 454494"/>
                <a:gd name="connsiteX105" fmla="*/ 325982 w 454494"/>
                <a:gd name="connsiteY105" fmla="*/ 354192 h 454494"/>
                <a:gd name="connsiteX106" fmla="*/ 252323 w 454494"/>
                <a:gd name="connsiteY106" fmla="*/ 231949 h 454494"/>
                <a:gd name="connsiteX107" fmla="*/ 437255 w 454494"/>
                <a:gd name="connsiteY107" fmla="*/ 194336 h 454494"/>
                <a:gd name="connsiteX108" fmla="*/ 426285 w 454494"/>
                <a:gd name="connsiteY108" fmla="*/ 189634 h 454494"/>
                <a:gd name="connsiteX109" fmla="*/ 415314 w 454494"/>
                <a:gd name="connsiteY109" fmla="*/ 188067 h 454494"/>
                <a:gd name="connsiteX110" fmla="*/ 409045 w 454494"/>
                <a:gd name="connsiteY110" fmla="*/ 188067 h 454494"/>
                <a:gd name="connsiteX111" fmla="*/ 407478 w 454494"/>
                <a:gd name="connsiteY111" fmla="*/ 188067 h 454494"/>
                <a:gd name="connsiteX112" fmla="*/ 325982 w 454494"/>
                <a:gd name="connsiteY112" fmla="*/ 139483 h 454494"/>
                <a:gd name="connsiteX113" fmla="*/ 233516 w 454494"/>
                <a:gd name="connsiteY113" fmla="*/ 231949 h 454494"/>
                <a:gd name="connsiteX114" fmla="*/ 286802 w 454494"/>
                <a:gd name="connsiteY114" fmla="*/ 336953 h 454494"/>
                <a:gd name="connsiteX115" fmla="*/ 272697 w 454494"/>
                <a:gd name="connsiteY115" fmla="*/ 352625 h 454494"/>
                <a:gd name="connsiteX116" fmla="*/ 267995 w 454494"/>
                <a:gd name="connsiteY116" fmla="*/ 355760 h 454494"/>
                <a:gd name="connsiteX117" fmla="*/ 261726 w 454494"/>
                <a:gd name="connsiteY117" fmla="*/ 357327 h 454494"/>
                <a:gd name="connsiteX118" fmla="*/ 261726 w 454494"/>
                <a:gd name="connsiteY118" fmla="*/ 357327 h 454494"/>
                <a:gd name="connsiteX119" fmla="*/ 235083 w 454494"/>
                <a:gd name="connsiteY119" fmla="*/ 355760 h 454494"/>
                <a:gd name="connsiteX120" fmla="*/ 235083 w 454494"/>
                <a:gd name="connsiteY120" fmla="*/ 355760 h 454494"/>
                <a:gd name="connsiteX121" fmla="*/ 235083 w 454494"/>
                <a:gd name="connsiteY121" fmla="*/ 355760 h 454494"/>
                <a:gd name="connsiteX122" fmla="*/ 235083 w 454494"/>
                <a:gd name="connsiteY122" fmla="*/ 355760 h 454494"/>
                <a:gd name="connsiteX123" fmla="*/ 235083 w 454494"/>
                <a:gd name="connsiteY123" fmla="*/ 355760 h 454494"/>
                <a:gd name="connsiteX124" fmla="*/ 235083 w 454494"/>
                <a:gd name="connsiteY124" fmla="*/ 355760 h 454494"/>
                <a:gd name="connsiteX125" fmla="*/ 239785 w 454494"/>
                <a:gd name="connsiteY125" fmla="*/ 340087 h 454494"/>
                <a:gd name="connsiteX126" fmla="*/ 241352 w 454494"/>
                <a:gd name="connsiteY126" fmla="*/ 333819 h 454494"/>
                <a:gd name="connsiteX127" fmla="*/ 238218 w 454494"/>
                <a:gd name="connsiteY127" fmla="*/ 321281 h 454494"/>
                <a:gd name="connsiteX128" fmla="*/ 228815 w 454494"/>
                <a:gd name="connsiteY128" fmla="*/ 311877 h 454494"/>
                <a:gd name="connsiteX129" fmla="*/ 217844 w 454494"/>
                <a:gd name="connsiteY129" fmla="*/ 305609 h 454494"/>
                <a:gd name="connsiteX130" fmla="*/ 205306 w 454494"/>
                <a:gd name="connsiteY130" fmla="*/ 302474 h 454494"/>
                <a:gd name="connsiteX131" fmla="*/ 186500 w 454494"/>
                <a:gd name="connsiteY131" fmla="*/ 311877 h 454494"/>
                <a:gd name="connsiteX132" fmla="*/ 153588 w 454494"/>
                <a:gd name="connsiteY132" fmla="*/ 355760 h 454494"/>
                <a:gd name="connsiteX133" fmla="*/ 148886 w 454494"/>
                <a:gd name="connsiteY133" fmla="*/ 368297 h 454494"/>
                <a:gd name="connsiteX134" fmla="*/ 156722 w 454494"/>
                <a:gd name="connsiteY134" fmla="*/ 385537 h 454494"/>
                <a:gd name="connsiteX135" fmla="*/ 169260 w 454494"/>
                <a:gd name="connsiteY135" fmla="*/ 394940 h 454494"/>
                <a:gd name="connsiteX136" fmla="*/ 170827 w 454494"/>
                <a:gd name="connsiteY136" fmla="*/ 398075 h 454494"/>
                <a:gd name="connsiteX137" fmla="*/ 172395 w 454494"/>
                <a:gd name="connsiteY137" fmla="*/ 402776 h 454494"/>
                <a:gd name="connsiteX138" fmla="*/ 172395 w 454494"/>
                <a:gd name="connsiteY138" fmla="*/ 404344 h 454494"/>
                <a:gd name="connsiteX139" fmla="*/ 162991 w 454494"/>
                <a:gd name="connsiteY139" fmla="*/ 437255 h 454494"/>
                <a:gd name="connsiteX140" fmla="*/ 54853 w 454494"/>
                <a:gd name="connsiteY140" fmla="*/ 354192 h 454494"/>
                <a:gd name="connsiteX141" fmla="*/ 57987 w 454494"/>
                <a:gd name="connsiteY141" fmla="*/ 351058 h 454494"/>
                <a:gd name="connsiteX142" fmla="*/ 73659 w 454494"/>
                <a:gd name="connsiteY142" fmla="*/ 335386 h 454494"/>
                <a:gd name="connsiteX143" fmla="*/ 81496 w 454494"/>
                <a:gd name="connsiteY143" fmla="*/ 329117 h 454494"/>
                <a:gd name="connsiteX144" fmla="*/ 90899 w 454494"/>
                <a:gd name="connsiteY144" fmla="*/ 318146 h 454494"/>
                <a:gd name="connsiteX145" fmla="*/ 97168 w 454494"/>
                <a:gd name="connsiteY145" fmla="*/ 304041 h 454494"/>
                <a:gd name="connsiteX146" fmla="*/ 98735 w 454494"/>
                <a:gd name="connsiteY146" fmla="*/ 296205 h 454494"/>
                <a:gd name="connsiteX147" fmla="*/ 98735 w 454494"/>
                <a:gd name="connsiteY147" fmla="*/ 289936 h 454494"/>
                <a:gd name="connsiteX148" fmla="*/ 97168 w 454494"/>
                <a:gd name="connsiteY148" fmla="*/ 277399 h 454494"/>
                <a:gd name="connsiteX149" fmla="*/ 90899 w 454494"/>
                <a:gd name="connsiteY149" fmla="*/ 266428 h 454494"/>
                <a:gd name="connsiteX150" fmla="*/ 83063 w 454494"/>
                <a:gd name="connsiteY150" fmla="*/ 257025 h 454494"/>
                <a:gd name="connsiteX151" fmla="*/ 83063 w 454494"/>
                <a:gd name="connsiteY151" fmla="*/ 257025 h 454494"/>
                <a:gd name="connsiteX152" fmla="*/ 83063 w 454494"/>
                <a:gd name="connsiteY152" fmla="*/ 257025 h 454494"/>
                <a:gd name="connsiteX153" fmla="*/ 83063 w 454494"/>
                <a:gd name="connsiteY153" fmla="*/ 257025 h 454494"/>
                <a:gd name="connsiteX154" fmla="*/ 98735 w 454494"/>
                <a:gd name="connsiteY154" fmla="*/ 247621 h 454494"/>
                <a:gd name="connsiteX155" fmla="*/ 98735 w 454494"/>
                <a:gd name="connsiteY155" fmla="*/ 247621 h 454494"/>
                <a:gd name="connsiteX156" fmla="*/ 103437 w 454494"/>
                <a:gd name="connsiteY156" fmla="*/ 246054 h 454494"/>
                <a:gd name="connsiteX157" fmla="*/ 109706 w 454494"/>
                <a:gd name="connsiteY157" fmla="*/ 247621 h 454494"/>
                <a:gd name="connsiteX158" fmla="*/ 123811 w 454494"/>
                <a:gd name="connsiteY158" fmla="*/ 257025 h 454494"/>
                <a:gd name="connsiteX159" fmla="*/ 141050 w 454494"/>
                <a:gd name="connsiteY159" fmla="*/ 261726 h 454494"/>
                <a:gd name="connsiteX160" fmla="*/ 155155 w 454494"/>
                <a:gd name="connsiteY160" fmla="*/ 258592 h 454494"/>
                <a:gd name="connsiteX161" fmla="*/ 173962 w 454494"/>
                <a:gd name="connsiteY161" fmla="*/ 249189 h 454494"/>
                <a:gd name="connsiteX162" fmla="*/ 184932 w 454494"/>
                <a:gd name="connsiteY162" fmla="*/ 239785 h 454494"/>
                <a:gd name="connsiteX163" fmla="*/ 191201 w 454494"/>
                <a:gd name="connsiteY163" fmla="*/ 225680 h 454494"/>
                <a:gd name="connsiteX164" fmla="*/ 194336 w 454494"/>
                <a:gd name="connsiteY164" fmla="*/ 213142 h 454494"/>
                <a:gd name="connsiteX165" fmla="*/ 195903 w 454494"/>
                <a:gd name="connsiteY165" fmla="*/ 203739 h 454494"/>
                <a:gd name="connsiteX166" fmla="*/ 194336 w 454494"/>
                <a:gd name="connsiteY166" fmla="*/ 192768 h 454494"/>
                <a:gd name="connsiteX167" fmla="*/ 191201 w 454494"/>
                <a:gd name="connsiteY167" fmla="*/ 183365 h 454494"/>
                <a:gd name="connsiteX168" fmla="*/ 180231 w 454494"/>
                <a:gd name="connsiteY168" fmla="*/ 161424 h 454494"/>
                <a:gd name="connsiteX169" fmla="*/ 180231 w 454494"/>
                <a:gd name="connsiteY169" fmla="*/ 161424 h 454494"/>
                <a:gd name="connsiteX170" fmla="*/ 180231 w 454494"/>
                <a:gd name="connsiteY170" fmla="*/ 159857 h 454494"/>
                <a:gd name="connsiteX171" fmla="*/ 181798 w 454494"/>
                <a:gd name="connsiteY171" fmla="*/ 156722 h 454494"/>
                <a:gd name="connsiteX172" fmla="*/ 206873 w 454494"/>
                <a:gd name="connsiteY172" fmla="*/ 145752 h 454494"/>
                <a:gd name="connsiteX173" fmla="*/ 219411 w 454494"/>
                <a:gd name="connsiteY173" fmla="*/ 136348 h 454494"/>
                <a:gd name="connsiteX174" fmla="*/ 225680 w 454494"/>
                <a:gd name="connsiteY174" fmla="*/ 122243 h 454494"/>
                <a:gd name="connsiteX175" fmla="*/ 228815 w 454494"/>
                <a:gd name="connsiteY175" fmla="*/ 101870 h 454494"/>
                <a:gd name="connsiteX176" fmla="*/ 228815 w 454494"/>
                <a:gd name="connsiteY176" fmla="*/ 101870 h 454494"/>
                <a:gd name="connsiteX177" fmla="*/ 228815 w 454494"/>
                <a:gd name="connsiteY177" fmla="*/ 95601 h 454494"/>
                <a:gd name="connsiteX178" fmla="*/ 227247 w 454494"/>
                <a:gd name="connsiteY178" fmla="*/ 83063 h 454494"/>
                <a:gd name="connsiteX179" fmla="*/ 222546 w 454494"/>
                <a:gd name="connsiteY179" fmla="*/ 72092 h 454494"/>
                <a:gd name="connsiteX180" fmla="*/ 208441 w 454494"/>
                <a:gd name="connsiteY180" fmla="*/ 51718 h 454494"/>
                <a:gd name="connsiteX181" fmla="*/ 208441 w 454494"/>
                <a:gd name="connsiteY181" fmla="*/ 51718 h 454494"/>
                <a:gd name="connsiteX182" fmla="*/ 205306 w 454494"/>
                <a:gd name="connsiteY182" fmla="*/ 43882 h 454494"/>
                <a:gd name="connsiteX183" fmla="*/ 206873 w 454494"/>
                <a:gd name="connsiteY183" fmla="*/ 39181 h 454494"/>
                <a:gd name="connsiteX184" fmla="*/ 217844 w 454494"/>
                <a:gd name="connsiteY184" fmla="*/ 18807 h 454494"/>
                <a:gd name="connsiteX185" fmla="*/ 235083 w 454494"/>
                <a:gd name="connsiteY185" fmla="*/ 18807 h 454494"/>
                <a:gd name="connsiteX186" fmla="*/ 446659 w 454494"/>
                <a:gd name="connsiteY186" fmla="*/ 199037 h 454494"/>
                <a:gd name="connsiteX187" fmla="*/ 437255 w 454494"/>
                <a:gd name="connsiteY187" fmla="*/ 194336 h 45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454494" h="454494">
                  <a:moveTo>
                    <a:pt x="233516" y="0"/>
                  </a:moveTo>
                  <a:cubicBezTo>
                    <a:pt x="199037" y="0"/>
                    <a:pt x="164558" y="7836"/>
                    <a:pt x="134781" y="21941"/>
                  </a:cubicBezTo>
                  <a:cubicBezTo>
                    <a:pt x="120676" y="7836"/>
                    <a:pt x="100302" y="0"/>
                    <a:pt x="79928" y="0"/>
                  </a:cubicBezTo>
                  <a:cubicBezTo>
                    <a:pt x="36046" y="0"/>
                    <a:pt x="0" y="34479"/>
                    <a:pt x="0" y="78361"/>
                  </a:cubicBezTo>
                  <a:cubicBezTo>
                    <a:pt x="0" y="94033"/>
                    <a:pt x="9403" y="114407"/>
                    <a:pt x="21941" y="134781"/>
                  </a:cubicBezTo>
                  <a:cubicBezTo>
                    <a:pt x="9403" y="162991"/>
                    <a:pt x="1567" y="197470"/>
                    <a:pt x="1567" y="231949"/>
                  </a:cubicBezTo>
                  <a:cubicBezTo>
                    <a:pt x="1567" y="360461"/>
                    <a:pt x="106571" y="465465"/>
                    <a:pt x="235083" y="465465"/>
                  </a:cubicBezTo>
                  <a:cubicBezTo>
                    <a:pt x="363596" y="465465"/>
                    <a:pt x="468600" y="360461"/>
                    <a:pt x="468600" y="231949"/>
                  </a:cubicBezTo>
                  <a:cubicBezTo>
                    <a:pt x="468600" y="103437"/>
                    <a:pt x="362029" y="0"/>
                    <a:pt x="233516" y="0"/>
                  </a:cubicBezTo>
                  <a:close/>
                  <a:moveTo>
                    <a:pt x="18807" y="78361"/>
                  </a:moveTo>
                  <a:cubicBezTo>
                    <a:pt x="18807" y="45449"/>
                    <a:pt x="47017" y="18807"/>
                    <a:pt x="79928" y="18807"/>
                  </a:cubicBezTo>
                  <a:cubicBezTo>
                    <a:pt x="114407" y="18807"/>
                    <a:pt x="141050" y="45449"/>
                    <a:pt x="141050" y="78361"/>
                  </a:cubicBezTo>
                  <a:cubicBezTo>
                    <a:pt x="141050" y="111273"/>
                    <a:pt x="79928" y="178663"/>
                    <a:pt x="79928" y="178663"/>
                  </a:cubicBezTo>
                  <a:cubicBezTo>
                    <a:pt x="79928" y="178663"/>
                    <a:pt x="18807" y="111273"/>
                    <a:pt x="18807" y="78361"/>
                  </a:cubicBezTo>
                  <a:close/>
                  <a:moveTo>
                    <a:pt x="45449" y="335386"/>
                  </a:moveTo>
                  <a:cubicBezTo>
                    <a:pt x="28210" y="305609"/>
                    <a:pt x="18807" y="269562"/>
                    <a:pt x="18807" y="231949"/>
                  </a:cubicBezTo>
                  <a:cubicBezTo>
                    <a:pt x="18807" y="203739"/>
                    <a:pt x="25076" y="175529"/>
                    <a:pt x="34479" y="150453"/>
                  </a:cubicBezTo>
                  <a:cubicBezTo>
                    <a:pt x="48584" y="169260"/>
                    <a:pt x="61122" y="183365"/>
                    <a:pt x="65823" y="189634"/>
                  </a:cubicBezTo>
                  <a:lnTo>
                    <a:pt x="79928" y="203739"/>
                  </a:lnTo>
                  <a:lnTo>
                    <a:pt x="94033" y="189634"/>
                  </a:lnTo>
                  <a:cubicBezTo>
                    <a:pt x="105004" y="177096"/>
                    <a:pt x="159857" y="115975"/>
                    <a:pt x="159857" y="76794"/>
                  </a:cubicBezTo>
                  <a:cubicBezTo>
                    <a:pt x="159857" y="61122"/>
                    <a:pt x="155155" y="47017"/>
                    <a:pt x="147319" y="34479"/>
                  </a:cubicBezTo>
                  <a:cubicBezTo>
                    <a:pt x="161424" y="28210"/>
                    <a:pt x="177096" y="23508"/>
                    <a:pt x="194336" y="20374"/>
                  </a:cubicBezTo>
                  <a:lnTo>
                    <a:pt x="189634" y="31344"/>
                  </a:lnTo>
                  <a:cubicBezTo>
                    <a:pt x="186500" y="36046"/>
                    <a:pt x="186500" y="40748"/>
                    <a:pt x="186500" y="45449"/>
                  </a:cubicBezTo>
                  <a:cubicBezTo>
                    <a:pt x="186500" y="51718"/>
                    <a:pt x="188067" y="56420"/>
                    <a:pt x="191201" y="62689"/>
                  </a:cubicBezTo>
                  <a:lnTo>
                    <a:pt x="191201" y="62689"/>
                  </a:lnTo>
                  <a:lnTo>
                    <a:pt x="205306" y="83063"/>
                  </a:lnTo>
                  <a:cubicBezTo>
                    <a:pt x="205306" y="84630"/>
                    <a:pt x="206873" y="86197"/>
                    <a:pt x="208441" y="89332"/>
                  </a:cubicBezTo>
                  <a:cubicBezTo>
                    <a:pt x="208441" y="92466"/>
                    <a:pt x="210008" y="94033"/>
                    <a:pt x="210008" y="97168"/>
                  </a:cubicBezTo>
                  <a:cubicBezTo>
                    <a:pt x="210008" y="98735"/>
                    <a:pt x="210008" y="98735"/>
                    <a:pt x="210008" y="100302"/>
                  </a:cubicBezTo>
                  <a:lnTo>
                    <a:pt x="210008" y="100302"/>
                  </a:lnTo>
                  <a:lnTo>
                    <a:pt x="205306" y="115975"/>
                  </a:lnTo>
                  <a:cubicBezTo>
                    <a:pt x="205306" y="117542"/>
                    <a:pt x="203739" y="119109"/>
                    <a:pt x="202172" y="122243"/>
                  </a:cubicBezTo>
                  <a:cubicBezTo>
                    <a:pt x="200605" y="123811"/>
                    <a:pt x="199037" y="126945"/>
                    <a:pt x="197470" y="126945"/>
                  </a:cubicBezTo>
                  <a:lnTo>
                    <a:pt x="172395" y="137916"/>
                  </a:lnTo>
                  <a:cubicBezTo>
                    <a:pt x="164558" y="141050"/>
                    <a:pt x="159857" y="148886"/>
                    <a:pt x="159857" y="156722"/>
                  </a:cubicBezTo>
                  <a:cubicBezTo>
                    <a:pt x="159857" y="159857"/>
                    <a:pt x="159857" y="162991"/>
                    <a:pt x="161424" y="166126"/>
                  </a:cubicBezTo>
                  <a:lnTo>
                    <a:pt x="172395" y="188067"/>
                  </a:lnTo>
                  <a:cubicBezTo>
                    <a:pt x="172395" y="189634"/>
                    <a:pt x="173962" y="191201"/>
                    <a:pt x="173962" y="192768"/>
                  </a:cubicBezTo>
                  <a:cubicBezTo>
                    <a:pt x="173962" y="194336"/>
                    <a:pt x="173962" y="197470"/>
                    <a:pt x="173962" y="199037"/>
                  </a:cubicBezTo>
                  <a:cubicBezTo>
                    <a:pt x="173962" y="200605"/>
                    <a:pt x="173962" y="202172"/>
                    <a:pt x="173962" y="203739"/>
                  </a:cubicBezTo>
                  <a:lnTo>
                    <a:pt x="173962" y="203739"/>
                  </a:lnTo>
                  <a:lnTo>
                    <a:pt x="170827" y="216277"/>
                  </a:lnTo>
                  <a:cubicBezTo>
                    <a:pt x="170827" y="217844"/>
                    <a:pt x="169260" y="220979"/>
                    <a:pt x="167693" y="222546"/>
                  </a:cubicBezTo>
                  <a:cubicBezTo>
                    <a:pt x="166126" y="225680"/>
                    <a:pt x="162991" y="227247"/>
                    <a:pt x="162991" y="227247"/>
                  </a:cubicBezTo>
                  <a:lnTo>
                    <a:pt x="144184" y="236651"/>
                  </a:lnTo>
                  <a:cubicBezTo>
                    <a:pt x="142617" y="236651"/>
                    <a:pt x="141050" y="238218"/>
                    <a:pt x="139483" y="238218"/>
                  </a:cubicBezTo>
                  <a:cubicBezTo>
                    <a:pt x="136348" y="238218"/>
                    <a:pt x="133214" y="236651"/>
                    <a:pt x="133214" y="236651"/>
                  </a:cubicBezTo>
                  <a:lnTo>
                    <a:pt x="119109" y="227247"/>
                  </a:lnTo>
                  <a:cubicBezTo>
                    <a:pt x="114407" y="224113"/>
                    <a:pt x="108138" y="222546"/>
                    <a:pt x="103437" y="222546"/>
                  </a:cubicBezTo>
                  <a:cubicBezTo>
                    <a:pt x="98735" y="222546"/>
                    <a:pt x="94033" y="224113"/>
                    <a:pt x="89332" y="225680"/>
                  </a:cubicBezTo>
                  <a:lnTo>
                    <a:pt x="75227" y="235084"/>
                  </a:lnTo>
                  <a:cubicBezTo>
                    <a:pt x="72092" y="236651"/>
                    <a:pt x="70525" y="239785"/>
                    <a:pt x="68958" y="241352"/>
                  </a:cubicBezTo>
                  <a:cubicBezTo>
                    <a:pt x="67391" y="244487"/>
                    <a:pt x="65823" y="247621"/>
                    <a:pt x="65823" y="250756"/>
                  </a:cubicBezTo>
                  <a:cubicBezTo>
                    <a:pt x="65823" y="255457"/>
                    <a:pt x="67391" y="260159"/>
                    <a:pt x="72092" y="263294"/>
                  </a:cubicBezTo>
                  <a:lnTo>
                    <a:pt x="72092" y="263294"/>
                  </a:lnTo>
                  <a:lnTo>
                    <a:pt x="79928" y="272697"/>
                  </a:lnTo>
                  <a:cubicBezTo>
                    <a:pt x="79928" y="272697"/>
                    <a:pt x="81496" y="275831"/>
                    <a:pt x="83063" y="277399"/>
                  </a:cubicBezTo>
                  <a:cubicBezTo>
                    <a:pt x="83063" y="278966"/>
                    <a:pt x="84630" y="282100"/>
                    <a:pt x="84630" y="283667"/>
                  </a:cubicBezTo>
                  <a:cubicBezTo>
                    <a:pt x="84630" y="283667"/>
                    <a:pt x="84630" y="285235"/>
                    <a:pt x="84630" y="285235"/>
                  </a:cubicBezTo>
                  <a:lnTo>
                    <a:pt x="83063" y="293071"/>
                  </a:lnTo>
                  <a:cubicBezTo>
                    <a:pt x="83063" y="294638"/>
                    <a:pt x="81496" y="297772"/>
                    <a:pt x="79928" y="300907"/>
                  </a:cubicBezTo>
                  <a:cubicBezTo>
                    <a:pt x="78361" y="304041"/>
                    <a:pt x="76794" y="307176"/>
                    <a:pt x="75227" y="307176"/>
                  </a:cubicBezTo>
                  <a:lnTo>
                    <a:pt x="67391" y="313445"/>
                  </a:lnTo>
                  <a:cubicBezTo>
                    <a:pt x="56420" y="322848"/>
                    <a:pt x="50151" y="330684"/>
                    <a:pt x="45449" y="335386"/>
                  </a:cubicBezTo>
                  <a:close/>
                  <a:moveTo>
                    <a:pt x="448226" y="231949"/>
                  </a:moveTo>
                  <a:cubicBezTo>
                    <a:pt x="448226" y="349491"/>
                    <a:pt x="352625" y="446659"/>
                    <a:pt x="233516" y="446659"/>
                  </a:cubicBezTo>
                  <a:cubicBezTo>
                    <a:pt x="214710" y="446659"/>
                    <a:pt x="197470" y="445091"/>
                    <a:pt x="181798" y="440390"/>
                  </a:cubicBezTo>
                  <a:lnTo>
                    <a:pt x="191201" y="407478"/>
                  </a:lnTo>
                  <a:cubicBezTo>
                    <a:pt x="191201" y="405911"/>
                    <a:pt x="192768" y="402776"/>
                    <a:pt x="192768" y="401209"/>
                  </a:cubicBezTo>
                  <a:cubicBezTo>
                    <a:pt x="192768" y="396507"/>
                    <a:pt x="191201" y="393373"/>
                    <a:pt x="189634" y="388671"/>
                  </a:cubicBezTo>
                  <a:cubicBezTo>
                    <a:pt x="188067" y="385537"/>
                    <a:pt x="184932" y="380835"/>
                    <a:pt x="181798" y="379268"/>
                  </a:cubicBezTo>
                  <a:lnTo>
                    <a:pt x="169260" y="369865"/>
                  </a:lnTo>
                  <a:cubicBezTo>
                    <a:pt x="167693" y="369865"/>
                    <a:pt x="167693" y="368297"/>
                    <a:pt x="167693" y="366730"/>
                  </a:cubicBezTo>
                  <a:cubicBezTo>
                    <a:pt x="167693" y="366730"/>
                    <a:pt x="167693" y="365163"/>
                    <a:pt x="167693" y="365163"/>
                  </a:cubicBezTo>
                  <a:lnTo>
                    <a:pt x="200605" y="321281"/>
                  </a:lnTo>
                  <a:cubicBezTo>
                    <a:pt x="200605" y="319714"/>
                    <a:pt x="202172" y="319714"/>
                    <a:pt x="203739" y="319714"/>
                  </a:cubicBezTo>
                  <a:cubicBezTo>
                    <a:pt x="205306" y="319714"/>
                    <a:pt x="205306" y="319714"/>
                    <a:pt x="205306" y="319714"/>
                  </a:cubicBezTo>
                  <a:lnTo>
                    <a:pt x="216277" y="325982"/>
                  </a:lnTo>
                  <a:cubicBezTo>
                    <a:pt x="216277" y="325982"/>
                    <a:pt x="217844" y="327550"/>
                    <a:pt x="217844" y="329117"/>
                  </a:cubicBezTo>
                  <a:cubicBezTo>
                    <a:pt x="217844" y="330684"/>
                    <a:pt x="219411" y="332251"/>
                    <a:pt x="219411" y="332251"/>
                  </a:cubicBezTo>
                  <a:cubicBezTo>
                    <a:pt x="219411" y="332251"/>
                    <a:pt x="219411" y="333819"/>
                    <a:pt x="219411" y="333819"/>
                  </a:cubicBezTo>
                  <a:lnTo>
                    <a:pt x="214710" y="349491"/>
                  </a:lnTo>
                  <a:cubicBezTo>
                    <a:pt x="214710" y="351058"/>
                    <a:pt x="213142" y="354192"/>
                    <a:pt x="213142" y="355760"/>
                  </a:cubicBezTo>
                  <a:cubicBezTo>
                    <a:pt x="213142" y="360461"/>
                    <a:pt x="214710" y="365163"/>
                    <a:pt x="217844" y="368297"/>
                  </a:cubicBezTo>
                  <a:cubicBezTo>
                    <a:pt x="220978" y="371432"/>
                    <a:pt x="225680" y="372999"/>
                    <a:pt x="230382" y="374566"/>
                  </a:cubicBezTo>
                  <a:lnTo>
                    <a:pt x="257025" y="376134"/>
                  </a:lnTo>
                  <a:cubicBezTo>
                    <a:pt x="257025" y="376134"/>
                    <a:pt x="258592" y="376134"/>
                    <a:pt x="258592" y="376134"/>
                  </a:cubicBezTo>
                  <a:cubicBezTo>
                    <a:pt x="263293" y="376134"/>
                    <a:pt x="267995" y="374566"/>
                    <a:pt x="272697" y="372999"/>
                  </a:cubicBezTo>
                  <a:cubicBezTo>
                    <a:pt x="277398" y="371432"/>
                    <a:pt x="280533" y="368297"/>
                    <a:pt x="285235" y="365163"/>
                  </a:cubicBezTo>
                  <a:lnTo>
                    <a:pt x="297772" y="351058"/>
                  </a:lnTo>
                  <a:cubicBezTo>
                    <a:pt x="304041" y="357327"/>
                    <a:pt x="307176" y="363596"/>
                    <a:pt x="310310" y="365163"/>
                  </a:cubicBezTo>
                  <a:lnTo>
                    <a:pt x="324415" y="380835"/>
                  </a:lnTo>
                  <a:lnTo>
                    <a:pt x="338520" y="365163"/>
                  </a:lnTo>
                  <a:cubicBezTo>
                    <a:pt x="351058" y="351058"/>
                    <a:pt x="416881" y="275831"/>
                    <a:pt x="416881" y="230382"/>
                  </a:cubicBezTo>
                  <a:cubicBezTo>
                    <a:pt x="416881" y="220979"/>
                    <a:pt x="415314" y="213142"/>
                    <a:pt x="413747" y="205306"/>
                  </a:cubicBezTo>
                  <a:cubicBezTo>
                    <a:pt x="413747" y="205306"/>
                    <a:pt x="413747" y="205306"/>
                    <a:pt x="415314" y="205306"/>
                  </a:cubicBezTo>
                  <a:cubicBezTo>
                    <a:pt x="416881" y="205306"/>
                    <a:pt x="420016" y="205306"/>
                    <a:pt x="423150" y="206873"/>
                  </a:cubicBezTo>
                  <a:cubicBezTo>
                    <a:pt x="426285" y="206873"/>
                    <a:pt x="427852" y="208441"/>
                    <a:pt x="429419" y="208441"/>
                  </a:cubicBezTo>
                  <a:lnTo>
                    <a:pt x="448226" y="219411"/>
                  </a:lnTo>
                  <a:cubicBezTo>
                    <a:pt x="448226" y="224113"/>
                    <a:pt x="448226" y="228815"/>
                    <a:pt x="448226" y="231949"/>
                  </a:cubicBezTo>
                  <a:close/>
                  <a:moveTo>
                    <a:pt x="252323" y="231949"/>
                  </a:moveTo>
                  <a:cubicBezTo>
                    <a:pt x="252323" y="191201"/>
                    <a:pt x="285235" y="158290"/>
                    <a:pt x="325982" y="158290"/>
                  </a:cubicBezTo>
                  <a:cubicBezTo>
                    <a:pt x="366730" y="158290"/>
                    <a:pt x="399642" y="191201"/>
                    <a:pt x="399642" y="231949"/>
                  </a:cubicBezTo>
                  <a:cubicBezTo>
                    <a:pt x="399642" y="272697"/>
                    <a:pt x="325982" y="354192"/>
                    <a:pt x="325982" y="354192"/>
                  </a:cubicBezTo>
                  <a:cubicBezTo>
                    <a:pt x="325982" y="354192"/>
                    <a:pt x="252323" y="272697"/>
                    <a:pt x="252323" y="231949"/>
                  </a:cubicBezTo>
                  <a:close/>
                  <a:moveTo>
                    <a:pt x="437255" y="194336"/>
                  </a:moveTo>
                  <a:cubicBezTo>
                    <a:pt x="434121" y="192768"/>
                    <a:pt x="429419" y="191201"/>
                    <a:pt x="426285" y="189634"/>
                  </a:cubicBezTo>
                  <a:cubicBezTo>
                    <a:pt x="423150" y="188067"/>
                    <a:pt x="418449" y="188067"/>
                    <a:pt x="415314" y="188067"/>
                  </a:cubicBezTo>
                  <a:cubicBezTo>
                    <a:pt x="413747" y="188067"/>
                    <a:pt x="410612" y="188067"/>
                    <a:pt x="409045" y="188067"/>
                  </a:cubicBezTo>
                  <a:lnTo>
                    <a:pt x="407478" y="188067"/>
                  </a:lnTo>
                  <a:cubicBezTo>
                    <a:pt x="391806" y="159857"/>
                    <a:pt x="362029" y="139483"/>
                    <a:pt x="325982" y="139483"/>
                  </a:cubicBezTo>
                  <a:cubicBezTo>
                    <a:pt x="275831" y="139483"/>
                    <a:pt x="233516" y="180231"/>
                    <a:pt x="233516" y="231949"/>
                  </a:cubicBezTo>
                  <a:cubicBezTo>
                    <a:pt x="233516" y="263294"/>
                    <a:pt x="263293" y="307176"/>
                    <a:pt x="286802" y="336953"/>
                  </a:cubicBezTo>
                  <a:lnTo>
                    <a:pt x="272697" y="352625"/>
                  </a:lnTo>
                  <a:cubicBezTo>
                    <a:pt x="271130" y="354192"/>
                    <a:pt x="269562" y="355760"/>
                    <a:pt x="267995" y="355760"/>
                  </a:cubicBezTo>
                  <a:cubicBezTo>
                    <a:pt x="264861" y="357327"/>
                    <a:pt x="263293" y="357327"/>
                    <a:pt x="261726" y="357327"/>
                  </a:cubicBezTo>
                  <a:lnTo>
                    <a:pt x="261726" y="357327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9785" y="340087"/>
                  </a:lnTo>
                  <a:cubicBezTo>
                    <a:pt x="239785" y="338520"/>
                    <a:pt x="241352" y="335386"/>
                    <a:pt x="241352" y="333819"/>
                  </a:cubicBezTo>
                  <a:cubicBezTo>
                    <a:pt x="241352" y="329117"/>
                    <a:pt x="239785" y="325982"/>
                    <a:pt x="238218" y="321281"/>
                  </a:cubicBezTo>
                  <a:cubicBezTo>
                    <a:pt x="236651" y="318146"/>
                    <a:pt x="233516" y="313445"/>
                    <a:pt x="228815" y="311877"/>
                  </a:cubicBezTo>
                  <a:lnTo>
                    <a:pt x="217844" y="305609"/>
                  </a:lnTo>
                  <a:cubicBezTo>
                    <a:pt x="214710" y="304041"/>
                    <a:pt x="210008" y="302474"/>
                    <a:pt x="205306" y="302474"/>
                  </a:cubicBezTo>
                  <a:cubicBezTo>
                    <a:pt x="199037" y="302474"/>
                    <a:pt x="191201" y="305609"/>
                    <a:pt x="186500" y="311877"/>
                  </a:cubicBezTo>
                  <a:lnTo>
                    <a:pt x="153588" y="355760"/>
                  </a:lnTo>
                  <a:cubicBezTo>
                    <a:pt x="150453" y="358894"/>
                    <a:pt x="148886" y="363596"/>
                    <a:pt x="148886" y="368297"/>
                  </a:cubicBezTo>
                  <a:cubicBezTo>
                    <a:pt x="148886" y="374566"/>
                    <a:pt x="152021" y="380835"/>
                    <a:pt x="156722" y="385537"/>
                  </a:cubicBezTo>
                  <a:lnTo>
                    <a:pt x="169260" y="394940"/>
                  </a:lnTo>
                  <a:cubicBezTo>
                    <a:pt x="169260" y="394940"/>
                    <a:pt x="170827" y="396507"/>
                    <a:pt x="170827" y="398075"/>
                  </a:cubicBezTo>
                  <a:cubicBezTo>
                    <a:pt x="170827" y="399642"/>
                    <a:pt x="172395" y="401209"/>
                    <a:pt x="172395" y="402776"/>
                  </a:cubicBezTo>
                  <a:cubicBezTo>
                    <a:pt x="172395" y="402776"/>
                    <a:pt x="172395" y="404344"/>
                    <a:pt x="172395" y="404344"/>
                  </a:cubicBezTo>
                  <a:lnTo>
                    <a:pt x="162991" y="437255"/>
                  </a:lnTo>
                  <a:cubicBezTo>
                    <a:pt x="119109" y="421583"/>
                    <a:pt x="79928" y="391806"/>
                    <a:pt x="54853" y="354192"/>
                  </a:cubicBezTo>
                  <a:cubicBezTo>
                    <a:pt x="56420" y="352625"/>
                    <a:pt x="56420" y="352625"/>
                    <a:pt x="57987" y="351058"/>
                  </a:cubicBezTo>
                  <a:cubicBezTo>
                    <a:pt x="61122" y="346356"/>
                    <a:pt x="68958" y="338520"/>
                    <a:pt x="73659" y="335386"/>
                  </a:cubicBezTo>
                  <a:lnTo>
                    <a:pt x="81496" y="329117"/>
                  </a:lnTo>
                  <a:cubicBezTo>
                    <a:pt x="84630" y="325982"/>
                    <a:pt x="87764" y="321281"/>
                    <a:pt x="90899" y="318146"/>
                  </a:cubicBezTo>
                  <a:cubicBezTo>
                    <a:pt x="94033" y="313445"/>
                    <a:pt x="95601" y="308743"/>
                    <a:pt x="97168" y="304041"/>
                  </a:cubicBezTo>
                  <a:lnTo>
                    <a:pt x="98735" y="296205"/>
                  </a:lnTo>
                  <a:cubicBezTo>
                    <a:pt x="98735" y="294638"/>
                    <a:pt x="98735" y="293071"/>
                    <a:pt x="98735" y="289936"/>
                  </a:cubicBezTo>
                  <a:cubicBezTo>
                    <a:pt x="98735" y="285235"/>
                    <a:pt x="97168" y="282100"/>
                    <a:pt x="97168" y="277399"/>
                  </a:cubicBezTo>
                  <a:cubicBezTo>
                    <a:pt x="95601" y="272697"/>
                    <a:pt x="94033" y="269562"/>
                    <a:pt x="90899" y="266428"/>
                  </a:cubicBez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98735" y="247621"/>
                  </a:lnTo>
                  <a:lnTo>
                    <a:pt x="98735" y="247621"/>
                  </a:lnTo>
                  <a:cubicBezTo>
                    <a:pt x="100302" y="247621"/>
                    <a:pt x="101870" y="246054"/>
                    <a:pt x="103437" y="246054"/>
                  </a:cubicBezTo>
                  <a:cubicBezTo>
                    <a:pt x="106571" y="246054"/>
                    <a:pt x="108138" y="246054"/>
                    <a:pt x="109706" y="247621"/>
                  </a:cubicBezTo>
                  <a:lnTo>
                    <a:pt x="123811" y="257025"/>
                  </a:lnTo>
                  <a:cubicBezTo>
                    <a:pt x="128512" y="260159"/>
                    <a:pt x="134781" y="261726"/>
                    <a:pt x="141050" y="261726"/>
                  </a:cubicBezTo>
                  <a:cubicBezTo>
                    <a:pt x="145752" y="261726"/>
                    <a:pt x="150453" y="260159"/>
                    <a:pt x="155155" y="258592"/>
                  </a:cubicBezTo>
                  <a:lnTo>
                    <a:pt x="173962" y="249189"/>
                  </a:lnTo>
                  <a:cubicBezTo>
                    <a:pt x="178663" y="246054"/>
                    <a:pt x="181798" y="242920"/>
                    <a:pt x="184932" y="239785"/>
                  </a:cubicBezTo>
                  <a:cubicBezTo>
                    <a:pt x="188067" y="235084"/>
                    <a:pt x="191201" y="231949"/>
                    <a:pt x="191201" y="225680"/>
                  </a:cubicBezTo>
                  <a:lnTo>
                    <a:pt x="194336" y="213142"/>
                  </a:lnTo>
                  <a:cubicBezTo>
                    <a:pt x="194336" y="210008"/>
                    <a:pt x="195903" y="206873"/>
                    <a:pt x="195903" y="203739"/>
                  </a:cubicBezTo>
                  <a:cubicBezTo>
                    <a:pt x="195903" y="200605"/>
                    <a:pt x="195903" y="197470"/>
                    <a:pt x="194336" y="192768"/>
                  </a:cubicBezTo>
                  <a:cubicBezTo>
                    <a:pt x="194336" y="189634"/>
                    <a:pt x="192768" y="186500"/>
                    <a:pt x="191201" y="183365"/>
                  </a:cubicBezTo>
                  <a:lnTo>
                    <a:pt x="180231" y="161424"/>
                  </a:lnTo>
                  <a:lnTo>
                    <a:pt x="180231" y="161424"/>
                  </a:lnTo>
                  <a:lnTo>
                    <a:pt x="180231" y="159857"/>
                  </a:lnTo>
                  <a:cubicBezTo>
                    <a:pt x="180231" y="158290"/>
                    <a:pt x="180231" y="156722"/>
                    <a:pt x="181798" y="156722"/>
                  </a:cubicBezTo>
                  <a:lnTo>
                    <a:pt x="206873" y="145752"/>
                  </a:lnTo>
                  <a:cubicBezTo>
                    <a:pt x="211575" y="144185"/>
                    <a:pt x="216277" y="139483"/>
                    <a:pt x="219411" y="136348"/>
                  </a:cubicBezTo>
                  <a:cubicBezTo>
                    <a:pt x="222546" y="131647"/>
                    <a:pt x="225680" y="126945"/>
                    <a:pt x="225680" y="122243"/>
                  </a:cubicBezTo>
                  <a:lnTo>
                    <a:pt x="228815" y="101870"/>
                  </a:lnTo>
                  <a:lnTo>
                    <a:pt x="228815" y="101870"/>
                  </a:lnTo>
                  <a:cubicBezTo>
                    <a:pt x="228815" y="100302"/>
                    <a:pt x="228815" y="98735"/>
                    <a:pt x="228815" y="95601"/>
                  </a:cubicBezTo>
                  <a:cubicBezTo>
                    <a:pt x="228815" y="90899"/>
                    <a:pt x="228815" y="87765"/>
                    <a:pt x="227247" y="83063"/>
                  </a:cubicBezTo>
                  <a:cubicBezTo>
                    <a:pt x="225680" y="78361"/>
                    <a:pt x="224113" y="75227"/>
                    <a:pt x="222546" y="72092"/>
                  </a:cubicBezTo>
                  <a:lnTo>
                    <a:pt x="208441" y="51718"/>
                  </a:lnTo>
                  <a:lnTo>
                    <a:pt x="208441" y="51718"/>
                  </a:lnTo>
                  <a:cubicBezTo>
                    <a:pt x="205306" y="50151"/>
                    <a:pt x="205306" y="47017"/>
                    <a:pt x="205306" y="43882"/>
                  </a:cubicBezTo>
                  <a:cubicBezTo>
                    <a:pt x="205306" y="42315"/>
                    <a:pt x="205306" y="40748"/>
                    <a:pt x="206873" y="39181"/>
                  </a:cubicBezTo>
                  <a:lnTo>
                    <a:pt x="217844" y="18807"/>
                  </a:lnTo>
                  <a:cubicBezTo>
                    <a:pt x="224113" y="18807"/>
                    <a:pt x="228815" y="18807"/>
                    <a:pt x="235083" y="18807"/>
                  </a:cubicBezTo>
                  <a:cubicBezTo>
                    <a:pt x="341655" y="18807"/>
                    <a:pt x="430986" y="97168"/>
                    <a:pt x="446659" y="199037"/>
                  </a:cubicBezTo>
                  <a:lnTo>
                    <a:pt x="437255" y="194336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1" name="Vrije vorm: vorm 440">
              <a:extLst>
                <a:ext uri="{FF2B5EF4-FFF2-40B4-BE49-F238E27FC236}">
                  <a16:creationId xmlns="" xmlns:a16="http://schemas.microsoft.com/office/drawing/2014/main" id="{AE55287C-CA78-430E-B75C-37E7D8690BDD}"/>
                </a:ext>
              </a:extLst>
            </p:cNvPr>
            <p:cNvSpPr/>
            <p:nvPr/>
          </p:nvSpPr>
          <p:spPr>
            <a:xfrm>
              <a:off x="9417970" y="5180516"/>
              <a:ext cx="15672" cy="15672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2" name="Vrije vorm: vorm 441">
              <a:extLst>
                <a:ext uri="{FF2B5EF4-FFF2-40B4-BE49-F238E27FC236}">
                  <a16:creationId xmlns="" xmlns:a16="http://schemas.microsoft.com/office/drawing/2014/main" id="{A2F685CE-D8BC-40A1-B9EA-BCB675316E9B}"/>
                </a:ext>
              </a:extLst>
            </p:cNvPr>
            <p:cNvSpPr/>
            <p:nvPr/>
          </p:nvSpPr>
          <p:spPr>
            <a:xfrm>
              <a:off x="9381924" y="4994017"/>
              <a:ext cx="62689" cy="62689"/>
            </a:xfrm>
            <a:custGeom>
              <a:avLst/>
              <a:gdLst>
                <a:gd name="connsiteX0" fmla="*/ 62689 w 62688"/>
                <a:gd name="connsiteY0" fmla="*/ 31344 h 62688"/>
                <a:gd name="connsiteX1" fmla="*/ 31344 w 62688"/>
                <a:gd name="connsiteY1" fmla="*/ 0 h 62688"/>
                <a:gd name="connsiteX2" fmla="*/ 0 w 62688"/>
                <a:gd name="connsiteY2" fmla="*/ 31344 h 62688"/>
                <a:gd name="connsiteX3" fmla="*/ 31344 w 62688"/>
                <a:gd name="connsiteY3" fmla="*/ 62689 h 62688"/>
                <a:gd name="connsiteX4" fmla="*/ 62689 w 62688"/>
                <a:gd name="connsiteY4" fmla="*/ 31344 h 62688"/>
                <a:gd name="connsiteX5" fmla="*/ 20374 w 62688"/>
                <a:gd name="connsiteY5" fmla="*/ 31344 h 62688"/>
                <a:gd name="connsiteX6" fmla="*/ 32912 w 62688"/>
                <a:gd name="connsiteY6" fmla="*/ 18807 h 62688"/>
                <a:gd name="connsiteX7" fmla="*/ 45449 w 62688"/>
                <a:gd name="connsiteY7" fmla="*/ 31344 h 62688"/>
                <a:gd name="connsiteX8" fmla="*/ 32912 w 62688"/>
                <a:gd name="connsiteY8" fmla="*/ 43882 h 62688"/>
                <a:gd name="connsiteX9" fmla="*/ 20374 w 62688"/>
                <a:gd name="connsiteY9" fmla="*/ 31344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62689" y="31344"/>
                  </a:moveTo>
                  <a:cubicBezTo>
                    <a:pt x="62689" y="14105"/>
                    <a:pt x="48584" y="0"/>
                    <a:pt x="31344" y="0"/>
                  </a:cubicBezTo>
                  <a:cubicBezTo>
                    <a:pt x="14105" y="0"/>
                    <a:pt x="0" y="14105"/>
                    <a:pt x="0" y="31344"/>
                  </a:cubicBezTo>
                  <a:cubicBezTo>
                    <a:pt x="0" y="48584"/>
                    <a:pt x="14105" y="62689"/>
                    <a:pt x="31344" y="62689"/>
                  </a:cubicBezTo>
                  <a:cubicBezTo>
                    <a:pt x="48584" y="62689"/>
                    <a:pt x="62689" y="48584"/>
                    <a:pt x="62689" y="31344"/>
                  </a:cubicBezTo>
                  <a:close/>
                  <a:moveTo>
                    <a:pt x="20374" y="31344"/>
                  </a:moveTo>
                  <a:cubicBezTo>
                    <a:pt x="20374" y="25076"/>
                    <a:pt x="26643" y="18807"/>
                    <a:pt x="32912" y="18807"/>
                  </a:cubicBezTo>
                  <a:cubicBezTo>
                    <a:pt x="39181" y="18807"/>
                    <a:pt x="45449" y="25076"/>
                    <a:pt x="45449" y="31344"/>
                  </a:cubicBezTo>
                  <a:cubicBezTo>
                    <a:pt x="45449" y="37613"/>
                    <a:pt x="39181" y="43882"/>
                    <a:pt x="32912" y="43882"/>
                  </a:cubicBezTo>
                  <a:cubicBezTo>
                    <a:pt x="25076" y="43882"/>
                    <a:pt x="20374" y="37613"/>
                    <a:pt x="20374" y="31344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443" name="Graphic 414">
            <a:extLst>
              <a:ext uri="{FF2B5EF4-FFF2-40B4-BE49-F238E27FC236}">
                <a16:creationId xmlns="" xmlns:a16="http://schemas.microsoft.com/office/drawing/2014/main" id="{D2382C41-92D7-462E-B8E3-B621868EAB4D}"/>
              </a:ext>
            </a:extLst>
          </p:cNvPr>
          <p:cNvGrpSpPr/>
          <p:nvPr/>
        </p:nvGrpSpPr>
        <p:grpSpPr>
          <a:xfrm>
            <a:off x="11201449" y="4896682"/>
            <a:ext cx="658234" cy="658234"/>
            <a:chOff x="11300205" y="4848265"/>
            <a:chExt cx="658234" cy="658234"/>
          </a:xfrm>
          <a:solidFill>
            <a:schemeClr val="accent1"/>
          </a:solidFill>
        </p:grpSpPr>
        <p:sp>
          <p:nvSpPr>
            <p:cNvPr id="444" name="Vrije vorm: vorm 443">
              <a:extLst>
                <a:ext uri="{FF2B5EF4-FFF2-40B4-BE49-F238E27FC236}">
                  <a16:creationId xmlns="" xmlns:a16="http://schemas.microsoft.com/office/drawing/2014/main" id="{EAF83138-E5C5-420B-BBDF-9B2E7F50B3FA}"/>
                </a:ext>
              </a:extLst>
            </p:cNvPr>
            <p:cNvSpPr/>
            <p:nvPr/>
          </p:nvSpPr>
          <p:spPr>
            <a:xfrm>
              <a:off x="11413045" y="4972076"/>
              <a:ext cx="188067" cy="313445"/>
            </a:xfrm>
            <a:custGeom>
              <a:avLst/>
              <a:gdLst>
                <a:gd name="connsiteX0" fmla="*/ 57987 w 188066"/>
                <a:gd name="connsiteY0" fmla="*/ 291504 h 313444"/>
                <a:gd name="connsiteX1" fmla="*/ 62689 w 188066"/>
                <a:gd name="connsiteY1" fmla="*/ 285235 h 313444"/>
                <a:gd name="connsiteX2" fmla="*/ 65823 w 188066"/>
                <a:gd name="connsiteY2" fmla="*/ 277399 h 313444"/>
                <a:gd name="connsiteX3" fmla="*/ 67391 w 188066"/>
                <a:gd name="connsiteY3" fmla="*/ 267995 h 313444"/>
                <a:gd name="connsiteX4" fmla="*/ 67391 w 188066"/>
                <a:gd name="connsiteY4" fmla="*/ 266428 h 313444"/>
                <a:gd name="connsiteX5" fmla="*/ 65823 w 188066"/>
                <a:gd name="connsiteY5" fmla="*/ 260159 h 313444"/>
                <a:gd name="connsiteX6" fmla="*/ 62689 w 188066"/>
                <a:gd name="connsiteY6" fmla="*/ 255457 h 313444"/>
                <a:gd name="connsiteX7" fmla="*/ 54853 w 188066"/>
                <a:gd name="connsiteY7" fmla="*/ 246054 h 313444"/>
                <a:gd name="connsiteX8" fmla="*/ 54853 w 188066"/>
                <a:gd name="connsiteY8" fmla="*/ 246054 h 313444"/>
                <a:gd name="connsiteX9" fmla="*/ 48584 w 188066"/>
                <a:gd name="connsiteY9" fmla="*/ 233516 h 313444"/>
                <a:gd name="connsiteX10" fmla="*/ 51718 w 188066"/>
                <a:gd name="connsiteY10" fmla="*/ 224113 h 313444"/>
                <a:gd name="connsiteX11" fmla="*/ 57987 w 188066"/>
                <a:gd name="connsiteY11" fmla="*/ 217844 h 313444"/>
                <a:gd name="connsiteX12" fmla="*/ 72092 w 188066"/>
                <a:gd name="connsiteY12" fmla="*/ 208441 h 313444"/>
                <a:gd name="connsiteX13" fmla="*/ 86197 w 188066"/>
                <a:gd name="connsiteY13" fmla="*/ 205306 h 313444"/>
                <a:gd name="connsiteX14" fmla="*/ 101870 w 188066"/>
                <a:gd name="connsiteY14" fmla="*/ 210008 h 313444"/>
                <a:gd name="connsiteX15" fmla="*/ 115975 w 188066"/>
                <a:gd name="connsiteY15" fmla="*/ 219411 h 313444"/>
                <a:gd name="connsiteX16" fmla="*/ 122243 w 188066"/>
                <a:gd name="connsiteY16" fmla="*/ 220978 h 313444"/>
                <a:gd name="connsiteX17" fmla="*/ 126945 w 188066"/>
                <a:gd name="connsiteY17" fmla="*/ 219411 h 313444"/>
                <a:gd name="connsiteX18" fmla="*/ 145752 w 188066"/>
                <a:gd name="connsiteY18" fmla="*/ 210008 h 313444"/>
                <a:gd name="connsiteX19" fmla="*/ 150454 w 188066"/>
                <a:gd name="connsiteY19" fmla="*/ 205306 h 313444"/>
                <a:gd name="connsiteX20" fmla="*/ 153588 w 188066"/>
                <a:gd name="connsiteY20" fmla="*/ 199037 h 313444"/>
                <a:gd name="connsiteX21" fmla="*/ 156722 w 188066"/>
                <a:gd name="connsiteY21" fmla="*/ 186500 h 313444"/>
                <a:gd name="connsiteX22" fmla="*/ 156722 w 188066"/>
                <a:gd name="connsiteY22" fmla="*/ 186500 h 313444"/>
                <a:gd name="connsiteX23" fmla="*/ 156722 w 188066"/>
                <a:gd name="connsiteY23" fmla="*/ 181798 h 313444"/>
                <a:gd name="connsiteX24" fmla="*/ 156722 w 188066"/>
                <a:gd name="connsiteY24" fmla="*/ 175529 h 313444"/>
                <a:gd name="connsiteX25" fmla="*/ 155155 w 188066"/>
                <a:gd name="connsiteY25" fmla="*/ 170827 h 313444"/>
                <a:gd name="connsiteX26" fmla="*/ 144184 w 188066"/>
                <a:gd name="connsiteY26" fmla="*/ 148886 h 313444"/>
                <a:gd name="connsiteX27" fmla="*/ 142617 w 188066"/>
                <a:gd name="connsiteY27" fmla="*/ 139483 h 313444"/>
                <a:gd name="connsiteX28" fmla="*/ 155155 w 188066"/>
                <a:gd name="connsiteY28" fmla="*/ 120676 h 313444"/>
                <a:gd name="connsiteX29" fmla="*/ 180231 w 188066"/>
                <a:gd name="connsiteY29" fmla="*/ 109706 h 313444"/>
                <a:gd name="connsiteX30" fmla="*/ 184932 w 188066"/>
                <a:gd name="connsiteY30" fmla="*/ 105004 h 313444"/>
                <a:gd name="connsiteX31" fmla="*/ 188067 w 188066"/>
                <a:gd name="connsiteY31" fmla="*/ 98735 h 313444"/>
                <a:gd name="connsiteX32" fmla="*/ 191201 w 188066"/>
                <a:gd name="connsiteY32" fmla="*/ 78361 h 313444"/>
                <a:gd name="connsiteX33" fmla="*/ 191201 w 188066"/>
                <a:gd name="connsiteY33" fmla="*/ 78361 h 313444"/>
                <a:gd name="connsiteX34" fmla="*/ 191201 w 188066"/>
                <a:gd name="connsiteY34" fmla="*/ 75227 h 313444"/>
                <a:gd name="connsiteX35" fmla="*/ 189634 w 188066"/>
                <a:gd name="connsiteY35" fmla="*/ 67391 h 313444"/>
                <a:gd name="connsiteX36" fmla="*/ 186500 w 188066"/>
                <a:gd name="connsiteY36" fmla="*/ 61122 h 313444"/>
                <a:gd name="connsiteX37" fmla="*/ 172395 w 188066"/>
                <a:gd name="connsiteY37" fmla="*/ 40748 h 313444"/>
                <a:gd name="connsiteX38" fmla="*/ 172395 w 188066"/>
                <a:gd name="connsiteY38" fmla="*/ 40748 h 313444"/>
                <a:gd name="connsiteX39" fmla="*/ 167693 w 188066"/>
                <a:gd name="connsiteY39" fmla="*/ 23508 h 313444"/>
                <a:gd name="connsiteX40" fmla="*/ 170827 w 188066"/>
                <a:gd name="connsiteY40" fmla="*/ 9403 h 313444"/>
                <a:gd name="connsiteX41" fmla="*/ 175529 w 188066"/>
                <a:gd name="connsiteY41" fmla="*/ 0 h 313444"/>
                <a:gd name="connsiteX42" fmla="*/ 128512 w 188066"/>
                <a:gd name="connsiteY42" fmla="*/ 14105 h 313444"/>
                <a:gd name="connsiteX43" fmla="*/ 141050 w 188066"/>
                <a:gd name="connsiteY43" fmla="*/ 56420 h 313444"/>
                <a:gd name="connsiteX44" fmla="*/ 75227 w 188066"/>
                <a:gd name="connsiteY44" fmla="*/ 169260 h 313444"/>
                <a:gd name="connsiteX45" fmla="*/ 61122 w 188066"/>
                <a:gd name="connsiteY45" fmla="*/ 183365 h 313444"/>
                <a:gd name="connsiteX46" fmla="*/ 47017 w 188066"/>
                <a:gd name="connsiteY46" fmla="*/ 169260 h 313444"/>
                <a:gd name="connsiteX47" fmla="*/ 15672 w 188066"/>
                <a:gd name="connsiteY47" fmla="*/ 130080 h 313444"/>
                <a:gd name="connsiteX48" fmla="*/ 0 w 188066"/>
                <a:gd name="connsiteY48" fmla="*/ 211575 h 313444"/>
                <a:gd name="connsiteX49" fmla="*/ 26643 w 188066"/>
                <a:gd name="connsiteY49" fmla="*/ 315012 h 313444"/>
                <a:gd name="connsiteX50" fmla="*/ 42315 w 188066"/>
                <a:gd name="connsiteY50" fmla="*/ 297772 h 313444"/>
                <a:gd name="connsiteX51" fmla="*/ 57987 w 188066"/>
                <a:gd name="connsiteY51" fmla="*/ 291504 h 313444"/>
                <a:gd name="connsiteX52" fmla="*/ 75227 w 188066"/>
                <a:gd name="connsiteY52" fmla="*/ 208441 h 313444"/>
                <a:gd name="connsiteX53" fmla="*/ 75227 w 188066"/>
                <a:gd name="connsiteY53" fmla="*/ 208441 h 313444"/>
                <a:gd name="connsiteX54" fmla="*/ 75227 w 188066"/>
                <a:gd name="connsiteY54" fmla="*/ 208441 h 313444"/>
                <a:gd name="connsiteX55" fmla="*/ 75227 w 188066"/>
                <a:gd name="connsiteY55" fmla="*/ 208441 h 3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8066" h="313444">
                  <a:moveTo>
                    <a:pt x="57987" y="291504"/>
                  </a:moveTo>
                  <a:cubicBezTo>
                    <a:pt x="59555" y="289936"/>
                    <a:pt x="61122" y="286802"/>
                    <a:pt x="62689" y="285235"/>
                  </a:cubicBezTo>
                  <a:cubicBezTo>
                    <a:pt x="64256" y="282100"/>
                    <a:pt x="65823" y="278966"/>
                    <a:pt x="65823" y="277399"/>
                  </a:cubicBezTo>
                  <a:lnTo>
                    <a:pt x="67391" y="267995"/>
                  </a:lnTo>
                  <a:cubicBezTo>
                    <a:pt x="67391" y="267995"/>
                    <a:pt x="67391" y="266428"/>
                    <a:pt x="67391" y="266428"/>
                  </a:cubicBezTo>
                  <a:cubicBezTo>
                    <a:pt x="67391" y="264861"/>
                    <a:pt x="67391" y="261726"/>
                    <a:pt x="65823" y="260159"/>
                  </a:cubicBezTo>
                  <a:cubicBezTo>
                    <a:pt x="65823" y="258592"/>
                    <a:pt x="64256" y="257025"/>
                    <a:pt x="62689" y="255457"/>
                  </a:cubicBezTo>
                  <a:lnTo>
                    <a:pt x="54853" y="246054"/>
                  </a:lnTo>
                  <a:lnTo>
                    <a:pt x="54853" y="246054"/>
                  </a:lnTo>
                  <a:cubicBezTo>
                    <a:pt x="51718" y="242920"/>
                    <a:pt x="48584" y="238218"/>
                    <a:pt x="48584" y="233516"/>
                  </a:cubicBezTo>
                  <a:cubicBezTo>
                    <a:pt x="48584" y="230382"/>
                    <a:pt x="50151" y="227247"/>
                    <a:pt x="51718" y="224113"/>
                  </a:cubicBezTo>
                  <a:cubicBezTo>
                    <a:pt x="53286" y="220978"/>
                    <a:pt x="56420" y="219411"/>
                    <a:pt x="57987" y="217844"/>
                  </a:cubicBezTo>
                  <a:lnTo>
                    <a:pt x="72092" y="208441"/>
                  </a:lnTo>
                  <a:cubicBezTo>
                    <a:pt x="76794" y="205306"/>
                    <a:pt x="81496" y="205306"/>
                    <a:pt x="86197" y="205306"/>
                  </a:cubicBezTo>
                  <a:cubicBezTo>
                    <a:pt x="90899" y="205306"/>
                    <a:pt x="97168" y="206873"/>
                    <a:pt x="101870" y="210008"/>
                  </a:cubicBezTo>
                  <a:lnTo>
                    <a:pt x="115975" y="219411"/>
                  </a:lnTo>
                  <a:cubicBezTo>
                    <a:pt x="117542" y="219411"/>
                    <a:pt x="119109" y="220978"/>
                    <a:pt x="122243" y="220978"/>
                  </a:cubicBezTo>
                  <a:cubicBezTo>
                    <a:pt x="123811" y="220978"/>
                    <a:pt x="126945" y="220978"/>
                    <a:pt x="126945" y="219411"/>
                  </a:cubicBezTo>
                  <a:lnTo>
                    <a:pt x="145752" y="210008"/>
                  </a:lnTo>
                  <a:cubicBezTo>
                    <a:pt x="147319" y="210008"/>
                    <a:pt x="148886" y="206873"/>
                    <a:pt x="150454" y="205306"/>
                  </a:cubicBezTo>
                  <a:cubicBezTo>
                    <a:pt x="152021" y="203739"/>
                    <a:pt x="153588" y="200605"/>
                    <a:pt x="153588" y="199037"/>
                  </a:cubicBezTo>
                  <a:lnTo>
                    <a:pt x="156722" y="186500"/>
                  </a:lnTo>
                  <a:lnTo>
                    <a:pt x="156722" y="186500"/>
                  </a:lnTo>
                  <a:cubicBezTo>
                    <a:pt x="156722" y="184932"/>
                    <a:pt x="156722" y="183365"/>
                    <a:pt x="156722" y="181798"/>
                  </a:cubicBezTo>
                  <a:cubicBezTo>
                    <a:pt x="156722" y="180231"/>
                    <a:pt x="156722" y="177096"/>
                    <a:pt x="156722" y="175529"/>
                  </a:cubicBezTo>
                  <a:cubicBezTo>
                    <a:pt x="156722" y="173962"/>
                    <a:pt x="155155" y="170827"/>
                    <a:pt x="155155" y="170827"/>
                  </a:cubicBezTo>
                  <a:lnTo>
                    <a:pt x="144184" y="148886"/>
                  </a:lnTo>
                  <a:cubicBezTo>
                    <a:pt x="142617" y="145752"/>
                    <a:pt x="142617" y="142617"/>
                    <a:pt x="142617" y="139483"/>
                  </a:cubicBezTo>
                  <a:cubicBezTo>
                    <a:pt x="142617" y="131647"/>
                    <a:pt x="147319" y="123811"/>
                    <a:pt x="155155" y="120676"/>
                  </a:cubicBezTo>
                  <a:lnTo>
                    <a:pt x="180231" y="109706"/>
                  </a:lnTo>
                  <a:cubicBezTo>
                    <a:pt x="181798" y="109706"/>
                    <a:pt x="183365" y="108138"/>
                    <a:pt x="184932" y="105004"/>
                  </a:cubicBezTo>
                  <a:cubicBezTo>
                    <a:pt x="186500" y="103437"/>
                    <a:pt x="188067" y="100302"/>
                    <a:pt x="188067" y="98735"/>
                  </a:cubicBezTo>
                  <a:lnTo>
                    <a:pt x="191201" y="78361"/>
                  </a:lnTo>
                  <a:lnTo>
                    <a:pt x="191201" y="78361"/>
                  </a:lnTo>
                  <a:cubicBezTo>
                    <a:pt x="191201" y="78361"/>
                    <a:pt x="191201" y="76794"/>
                    <a:pt x="191201" y="75227"/>
                  </a:cubicBezTo>
                  <a:cubicBezTo>
                    <a:pt x="191201" y="73660"/>
                    <a:pt x="191201" y="70525"/>
                    <a:pt x="189634" y="67391"/>
                  </a:cubicBezTo>
                  <a:cubicBezTo>
                    <a:pt x="189634" y="64256"/>
                    <a:pt x="188067" y="62689"/>
                    <a:pt x="186500" y="61122"/>
                  </a:cubicBezTo>
                  <a:lnTo>
                    <a:pt x="172395" y="40748"/>
                  </a:lnTo>
                  <a:lnTo>
                    <a:pt x="172395" y="40748"/>
                  </a:lnTo>
                  <a:cubicBezTo>
                    <a:pt x="169260" y="36046"/>
                    <a:pt x="167693" y="29777"/>
                    <a:pt x="167693" y="23508"/>
                  </a:cubicBezTo>
                  <a:cubicBezTo>
                    <a:pt x="167693" y="18807"/>
                    <a:pt x="169260" y="14105"/>
                    <a:pt x="170827" y="9403"/>
                  </a:cubicBezTo>
                  <a:lnTo>
                    <a:pt x="175529" y="0"/>
                  </a:lnTo>
                  <a:cubicBezTo>
                    <a:pt x="159857" y="3134"/>
                    <a:pt x="144184" y="7836"/>
                    <a:pt x="128512" y="14105"/>
                  </a:cubicBezTo>
                  <a:cubicBezTo>
                    <a:pt x="136348" y="26643"/>
                    <a:pt x="141050" y="40748"/>
                    <a:pt x="141050" y="56420"/>
                  </a:cubicBezTo>
                  <a:cubicBezTo>
                    <a:pt x="141050" y="94033"/>
                    <a:pt x="86197" y="156722"/>
                    <a:pt x="75227" y="169260"/>
                  </a:cubicBezTo>
                  <a:lnTo>
                    <a:pt x="61122" y="183365"/>
                  </a:lnTo>
                  <a:lnTo>
                    <a:pt x="47017" y="169260"/>
                  </a:lnTo>
                  <a:cubicBezTo>
                    <a:pt x="42315" y="164558"/>
                    <a:pt x="28210" y="148886"/>
                    <a:pt x="15672" y="130080"/>
                  </a:cubicBezTo>
                  <a:cubicBezTo>
                    <a:pt x="4702" y="155155"/>
                    <a:pt x="0" y="183365"/>
                    <a:pt x="0" y="211575"/>
                  </a:cubicBezTo>
                  <a:cubicBezTo>
                    <a:pt x="0" y="249188"/>
                    <a:pt x="9403" y="283667"/>
                    <a:pt x="26643" y="315012"/>
                  </a:cubicBezTo>
                  <a:cubicBezTo>
                    <a:pt x="31344" y="310310"/>
                    <a:pt x="37614" y="302474"/>
                    <a:pt x="42315" y="297772"/>
                  </a:cubicBezTo>
                  <a:lnTo>
                    <a:pt x="57987" y="291504"/>
                  </a:lnTo>
                  <a:close/>
                  <a:moveTo>
                    <a:pt x="75227" y="208441"/>
                  </a:moveTo>
                  <a:lnTo>
                    <a:pt x="75227" y="208441"/>
                  </a:lnTo>
                  <a:lnTo>
                    <a:pt x="75227" y="208441"/>
                  </a:lnTo>
                  <a:lnTo>
                    <a:pt x="75227" y="208441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5" name="Vrije vorm: vorm 444">
              <a:extLst>
                <a:ext uri="{FF2B5EF4-FFF2-40B4-BE49-F238E27FC236}">
                  <a16:creationId xmlns="" xmlns:a16="http://schemas.microsoft.com/office/drawing/2014/main" id="{2EE685AA-F460-416C-A078-7A9C8A389CDB}"/>
                </a:ext>
              </a:extLst>
            </p:cNvPr>
            <p:cNvSpPr/>
            <p:nvPr/>
          </p:nvSpPr>
          <p:spPr>
            <a:xfrm>
              <a:off x="11568200" y="5158575"/>
              <a:ext cx="266428" cy="235083"/>
            </a:xfrm>
            <a:custGeom>
              <a:avLst/>
              <a:gdLst>
                <a:gd name="connsiteX0" fmla="*/ 255457 w 266427"/>
                <a:gd name="connsiteY0" fmla="*/ 1567 h 235083"/>
                <a:gd name="connsiteX1" fmla="*/ 247621 w 266427"/>
                <a:gd name="connsiteY1" fmla="*/ 0 h 235083"/>
                <a:gd name="connsiteX2" fmla="*/ 246054 w 266427"/>
                <a:gd name="connsiteY2" fmla="*/ 0 h 235083"/>
                <a:gd name="connsiteX3" fmla="*/ 249188 w 266427"/>
                <a:gd name="connsiteY3" fmla="*/ 25076 h 235083"/>
                <a:gd name="connsiteX4" fmla="*/ 170827 w 266427"/>
                <a:gd name="connsiteY4" fmla="*/ 159857 h 235083"/>
                <a:gd name="connsiteX5" fmla="*/ 156722 w 266427"/>
                <a:gd name="connsiteY5" fmla="*/ 175529 h 235083"/>
                <a:gd name="connsiteX6" fmla="*/ 142617 w 266427"/>
                <a:gd name="connsiteY6" fmla="*/ 159857 h 235083"/>
                <a:gd name="connsiteX7" fmla="*/ 130079 w 266427"/>
                <a:gd name="connsiteY7" fmla="*/ 145752 h 235083"/>
                <a:gd name="connsiteX8" fmla="*/ 117542 w 266427"/>
                <a:gd name="connsiteY8" fmla="*/ 159857 h 235083"/>
                <a:gd name="connsiteX9" fmla="*/ 105004 w 266427"/>
                <a:gd name="connsiteY9" fmla="*/ 167693 h 235083"/>
                <a:gd name="connsiteX10" fmla="*/ 90899 w 266427"/>
                <a:gd name="connsiteY10" fmla="*/ 170827 h 235083"/>
                <a:gd name="connsiteX11" fmla="*/ 89332 w 266427"/>
                <a:gd name="connsiteY11" fmla="*/ 170827 h 235083"/>
                <a:gd name="connsiteX12" fmla="*/ 62689 w 266427"/>
                <a:gd name="connsiteY12" fmla="*/ 169260 h 235083"/>
                <a:gd name="connsiteX13" fmla="*/ 50151 w 266427"/>
                <a:gd name="connsiteY13" fmla="*/ 162991 h 235083"/>
                <a:gd name="connsiteX14" fmla="*/ 45449 w 266427"/>
                <a:gd name="connsiteY14" fmla="*/ 150453 h 235083"/>
                <a:gd name="connsiteX15" fmla="*/ 47017 w 266427"/>
                <a:gd name="connsiteY15" fmla="*/ 144185 h 235083"/>
                <a:gd name="connsiteX16" fmla="*/ 51718 w 266427"/>
                <a:gd name="connsiteY16" fmla="*/ 128512 h 235083"/>
                <a:gd name="connsiteX17" fmla="*/ 51718 w 266427"/>
                <a:gd name="connsiteY17" fmla="*/ 126945 h 235083"/>
                <a:gd name="connsiteX18" fmla="*/ 50151 w 266427"/>
                <a:gd name="connsiteY18" fmla="*/ 123811 h 235083"/>
                <a:gd name="connsiteX19" fmla="*/ 48584 w 266427"/>
                <a:gd name="connsiteY19" fmla="*/ 120676 h 235083"/>
                <a:gd name="connsiteX20" fmla="*/ 37613 w 266427"/>
                <a:gd name="connsiteY20" fmla="*/ 114407 h 235083"/>
                <a:gd name="connsiteX21" fmla="*/ 36046 w 266427"/>
                <a:gd name="connsiteY21" fmla="*/ 114407 h 235083"/>
                <a:gd name="connsiteX22" fmla="*/ 32912 w 266427"/>
                <a:gd name="connsiteY22" fmla="*/ 115975 h 235083"/>
                <a:gd name="connsiteX23" fmla="*/ 0 w 266427"/>
                <a:gd name="connsiteY23" fmla="*/ 159857 h 235083"/>
                <a:gd name="connsiteX24" fmla="*/ 0 w 266427"/>
                <a:gd name="connsiteY24" fmla="*/ 161424 h 235083"/>
                <a:gd name="connsiteX25" fmla="*/ 1567 w 266427"/>
                <a:gd name="connsiteY25" fmla="*/ 164558 h 235083"/>
                <a:gd name="connsiteX26" fmla="*/ 14105 w 266427"/>
                <a:gd name="connsiteY26" fmla="*/ 173962 h 235083"/>
                <a:gd name="connsiteX27" fmla="*/ 21941 w 266427"/>
                <a:gd name="connsiteY27" fmla="*/ 183365 h 235083"/>
                <a:gd name="connsiteX28" fmla="*/ 25075 w 266427"/>
                <a:gd name="connsiteY28" fmla="*/ 195903 h 235083"/>
                <a:gd name="connsiteX29" fmla="*/ 23508 w 266427"/>
                <a:gd name="connsiteY29" fmla="*/ 202172 h 235083"/>
                <a:gd name="connsiteX30" fmla="*/ 14105 w 266427"/>
                <a:gd name="connsiteY30" fmla="*/ 235083 h 235083"/>
                <a:gd name="connsiteX31" fmla="*/ 65823 w 266427"/>
                <a:gd name="connsiteY31" fmla="*/ 241352 h 235083"/>
                <a:gd name="connsiteX32" fmla="*/ 280533 w 266427"/>
                <a:gd name="connsiteY32" fmla="*/ 26643 h 235083"/>
                <a:gd name="connsiteX33" fmla="*/ 280533 w 266427"/>
                <a:gd name="connsiteY33" fmla="*/ 14105 h 235083"/>
                <a:gd name="connsiteX34" fmla="*/ 261726 w 266427"/>
                <a:gd name="connsiteY34" fmla="*/ 3134 h 235083"/>
                <a:gd name="connsiteX35" fmla="*/ 255457 w 266427"/>
                <a:gd name="connsiteY35" fmla="*/ 1567 h 23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6427" h="235083">
                  <a:moveTo>
                    <a:pt x="255457" y="1567"/>
                  </a:moveTo>
                  <a:cubicBezTo>
                    <a:pt x="252323" y="1567"/>
                    <a:pt x="250756" y="0"/>
                    <a:pt x="247621" y="0"/>
                  </a:cubicBezTo>
                  <a:cubicBezTo>
                    <a:pt x="247621" y="0"/>
                    <a:pt x="247621" y="0"/>
                    <a:pt x="246054" y="0"/>
                  </a:cubicBezTo>
                  <a:cubicBezTo>
                    <a:pt x="249188" y="7836"/>
                    <a:pt x="249188" y="17239"/>
                    <a:pt x="249188" y="25076"/>
                  </a:cubicBezTo>
                  <a:cubicBezTo>
                    <a:pt x="249188" y="70525"/>
                    <a:pt x="183365" y="145752"/>
                    <a:pt x="170827" y="159857"/>
                  </a:cubicBezTo>
                  <a:lnTo>
                    <a:pt x="156722" y="175529"/>
                  </a:lnTo>
                  <a:lnTo>
                    <a:pt x="142617" y="159857"/>
                  </a:lnTo>
                  <a:cubicBezTo>
                    <a:pt x="139483" y="156722"/>
                    <a:pt x="134781" y="152021"/>
                    <a:pt x="130079" y="145752"/>
                  </a:cubicBezTo>
                  <a:lnTo>
                    <a:pt x="117542" y="159857"/>
                  </a:lnTo>
                  <a:cubicBezTo>
                    <a:pt x="114407" y="162991"/>
                    <a:pt x="109706" y="166126"/>
                    <a:pt x="105004" y="167693"/>
                  </a:cubicBezTo>
                  <a:cubicBezTo>
                    <a:pt x="100302" y="169260"/>
                    <a:pt x="95600" y="170827"/>
                    <a:pt x="90899" y="170827"/>
                  </a:cubicBezTo>
                  <a:cubicBezTo>
                    <a:pt x="90899" y="170827"/>
                    <a:pt x="89332" y="170827"/>
                    <a:pt x="89332" y="170827"/>
                  </a:cubicBezTo>
                  <a:lnTo>
                    <a:pt x="62689" y="169260"/>
                  </a:lnTo>
                  <a:cubicBezTo>
                    <a:pt x="57987" y="169260"/>
                    <a:pt x="53285" y="166126"/>
                    <a:pt x="50151" y="162991"/>
                  </a:cubicBezTo>
                  <a:cubicBezTo>
                    <a:pt x="47017" y="159857"/>
                    <a:pt x="45449" y="155155"/>
                    <a:pt x="45449" y="150453"/>
                  </a:cubicBezTo>
                  <a:cubicBezTo>
                    <a:pt x="45449" y="148886"/>
                    <a:pt x="45449" y="145752"/>
                    <a:pt x="47017" y="144185"/>
                  </a:cubicBezTo>
                  <a:lnTo>
                    <a:pt x="51718" y="128512"/>
                  </a:lnTo>
                  <a:cubicBezTo>
                    <a:pt x="51718" y="128512"/>
                    <a:pt x="51718" y="126945"/>
                    <a:pt x="51718" y="126945"/>
                  </a:cubicBezTo>
                  <a:cubicBezTo>
                    <a:pt x="51718" y="125378"/>
                    <a:pt x="51718" y="123811"/>
                    <a:pt x="50151" y="123811"/>
                  </a:cubicBezTo>
                  <a:cubicBezTo>
                    <a:pt x="50151" y="122243"/>
                    <a:pt x="48584" y="122243"/>
                    <a:pt x="48584" y="120676"/>
                  </a:cubicBezTo>
                  <a:lnTo>
                    <a:pt x="37613" y="114407"/>
                  </a:lnTo>
                  <a:cubicBezTo>
                    <a:pt x="37613" y="114407"/>
                    <a:pt x="36046" y="114407"/>
                    <a:pt x="36046" y="114407"/>
                  </a:cubicBezTo>
                  <a:cubicBezTo>
                    <a:pt x="34479" y="114407"/>
                    <a:pt x="32912" y="114407"/>
                    <a:pt x="32912" y="115975"/>
                  </a:cubicBezTo>
                  <a:lnTo>
                    <a:pt x="0" y="159857"/>
                  </a:lnTo>
                  <a:cubicBezTo>
                    <a:pt x="0" y="159857"/>
                    <a:pt x="0" y="161424"/>
                    <a:pt x="0" y="161424"/>
                  </a:cubicBezTo>
                  <a:cubicBezTo>
                    <a:pt x="0" y="162991"/>
                    <a:pt x="0" y="162991"/>
                    <a:pt x="1567" y="164558"/>
                  </a:cubicBezTo>
                  <a:lnTo>
                    <a:pt x="14105" y="173962"/>
                  </a:lnTo>
                  <a:cubicBezTo>
                    <a:pt x="17239" y="177096"/>
                    <a:pt x="20374" y="180231"/>
                    <a:pt x="21941" y="183365"/>
                  </a:cubicBezTo>
                  <a:cubicBezTo>
                    <a:pt x="23508" y="186500"/>
                    <a:pt x="25075" y="191201"/>
                    <a:pt x="25075" y="195903"/>
                  </a:cubicBezTo>
                  <a:cubicBezTo>
                    <a:pt x="25075" y="197470"/>
                    <a:pt x="25075" y="200605"/>
                    <a:pt x="23508" y="202172"/>
                  </a:cubicBezTo>
                  <a:lnTo>
                    <a:pt x="14105" y="235083"/>
                  </a:lnTo>
                  <a:cubicBezTo>
                    <a:pt x="31344" y="239785"/>
                    <a:pt x="48584" y="241352"/>
                    <a:pt x="65823" y="241352"/>
                  </a:cubicBezTo>
                  <a:cubicBezTo>
                    <a:pt x="183365" y="241352"/>
                    <a:pt x="280533" y="145752"/>
                    <a:pt x="280533" y="26643"/>
                  </a:cubicBezTo>
                  <a:cubicBezTo>
                    <a:pt x="280533" y="21941"/>
                    <a:pt x="280533" y="18807"/>
                    <a:pt x="280533" y="14105"/>
                  </a:cubicBezTo>
                  <a:lnTo>
                    <a:pt x="261726" y="3134"/>
                  </a:lnTo>
                  <a:cubicBezTo>
                    <a:pt x="260159" y="3134"/>
                    <a:pt x="258592" y="1567"/>
                    <a:pt x="255457" y="1567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6" name="Vrije vorm: vorm 445">
              <a:extLst>
                <a:ext uri="{FF2B5EF4-FFF2-40B4-BE49-F238E27FC236}">
                  <a16:creationId xmlns="" xmlns:a16="http://schemas.microsoft.com/office/drawing/2014/main" id="{8A63FA63-8D5C-4C48-84F5-C0CBC8D08774}"/>
                </a:ext>
              </a:extLst>
            </p:cNvPr>
            <p:cNvSpPr/>
            <p:nvPr/>
          </p:nvSpPr>
          <p:spPr>
            <a:xfrm>
              <a:off x="11420881" y="4970508"/>
              <a:ext cx="109706" cy="156722"/>
            </a:xfrm>
            <a:custGeom>
              <a:avLst/>
              <a:gdLst>
                <a:gd name="connsiteX0" fmla="*/ 122243 w 109705"/>
                <a:gd name="connsiteY0" fmla="*/ 59554 h 156722"/>
                <a:gd name="connsiteX1" fmla="*/ 61122 w 109705"/>
                <a:gd name="connsiteY1" fmla="*/ 0 h 156722"/>
                <a:gd name="connsiteX2" fmla="*/ 0 w 109705"/>
                <a:gd name="connsiteY2" fmla="*/ 59554 h 156722"/>
                <a:gd name="connsiteX3" fmla="*/ 61122 w 109705"/>
                <a:gd name="connsiteY3" fmla="*/ 159857 h 156722"/>
                <a:gd name="connsiteX4" fmla="*/ 122243 w 109705"/>
                <a:gd name="connsiteY4" fmla="*/ 59554 h 156722"/>
                <a:gd name="connsiteX5" fmla="*/ 32912 w 109705"/>
                <a:gd name="connsiteY5" fmla="*/ 54853 h 156722"/>
                <a:gd name="connsiteX6" fmla="*/ 64256 w 109705"/>
                <a:gd name="connsiteY6" fmla="*/ 23508 h 156722"/>
                <a:gd name="connsiteX7" fmla="*/ 95601 w 109705"/>
                <a:gd name="connsiteY7" fmla="*/ 54853 h 156722"/>
                <a:gd name="connsiteX8" fmla="*/ 64256 w 109705"/>
                <a:gd name="connsiteY8" fmla="*/ 86197 h 156722"/>
                <a:gd name="connsiteX9" fmla="*/ 32912 w 109705"/>
                <a:gd name="connsiteY9" fmla="*/ 54853 h 15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05" h="156722">
                  <a:moveTo>
                    <a:pt x="122243" y="59554"/>
                  </a:moveTo>
                  <a:cubicBezTo>
                    <a:pt x="122243" y="26643"/>
                    <a:pt x="94033" y="0"/>
                    <a:pt x="61122" y="0"/>
                  </a:cubicBezTo>
                  <a:cubicBezTo>
                    <a:pt x="26643" y="0"/>
                    <a:pt x="0" y="26643"/>
                    <a:pt x="0" y="59554"/>
                  </a:cubicBezTo>
                  <a:cubicBezTo>
                    <a:pt x="0" y="92466"/>
                    <a:pt x="61122" y="159857"/>
                    <a:pt x="61122" y="159857"/>
                  </a:cubicBezTo>
                  <a:cubicBezTo>
                    <a:pt x="61122" y="159857"/>
                    <a:pt x="122243" y="92466"/>
                    <a:pt x="122243" y="59554"/>
                  </a:cubicBezTo>
                  <a:close/>
                  <a:moveTo>
                    <a:pt x="32912" y="54853"/>
                  </a:moveTo>
                  <a:cubicBezTo>
                    <a:pt x="32912" y="37613"/>
                    <a:pt x="47017" y="23508"/>
                    <a:pt x="64256" y="23508"/>
                  </a:cubicBezTo>
                  <a:cubicBezTo>
                    <a:pt x="81496" y="23508"/>
                    <a:pt x="95601" y="37613"/>
                    <a:pt x="95601" y="54853"/>
                  </a:cubicBezTo>
                  <a:cubicBezTo>
                    <a:pt x="95601" y="72092"/>
                    <a:pt x="81496" y="86197"/>
                    <a:pt x="64256" y="86197"/>
                  </a:cubicBezTo>
                  <a:cubicBezTo>
                    <a:pt x="47017" y="86197"/>
                    <a:pt x="32912" y="72092"/>
                    <a:pt x="32912" y="54853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7" name="Vrije vorm: vorm 446">
              <a:extLst>
                <a:ext uri="{FF2B5EF4-FFF2-40B4-BE49-F238E27FC236}">
                  <a16:creationId xmlns="" xmlns:a16="http://schemas.microsoft.com/office/drawing/2014/main" id="{C9D71860-9E80-4646-8986-D2697904F73D}"/>
                </a:ext>
              </a:extLst>
            </p:cNvPr>
            <p:cNvSpPr/>
            <p:nvPr/>
          </p:nvSpPr>
          <p:spPr>
            <a:xfrm>
              <a:off x="11709250" y="5160142"/>
              <a:ext cx="31344" cy="31344"/>
            </a:xfrm>
            <a:custGeom>
              <a:avLst/>
              <a:gdLst>
                <a:gd name="connsiteX0" fmla="*/ 18807 w 31344"/>
                <a:gd name="connsiteY0" fmla="*/ 0 h 31344"/>
                <a:gd name="connsiteX1" fmla="*/ 0 w 31344"/>
                <a:gd name="connsiteY1" fmla="*/ 18807 h 31344"/>
                <a:gd name="connsiteX2" fmla="*/ 18807 w 31344"/>
                <a:gd name="connsiteY2" fmla="*/ 37613 h 31344"/>
                <a:gd name="connsiteX3" fmla="*/ 37613 w 31344"/>
                <a:gd name="connsiteY3" fmla="*/ 18807 h 31344"/>
                <a:gd name="connsiteX4" fmla="*/ 18807 w 31344"/>
                <a:gd name="connsiteY4" fmla="*/ 0 h 3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4" h="31344">
                  <a:moveTo>
                    <a:pt x="18807" y="0"/>
                  </a:moveTo>
                  <a:cubicBezTo>
                    <a:pt x="9403" y="0"/>
                    <a:pt x="0" y="7836"/>
                    <a:pt x="0" y="18807"/>
                  </a:cubicBezTo>
                  <a:cubicBezTo>
                    <a:pt x="0" y="28210"/>
                    <a:pt x="7836" y="37613"/>
                    <a:pt x="18807" y="37613"/>
                  </a:cubicBezTo>
                  <a:cubicBezTo>
                    <a:pt x="29777" y="37613"/>
                    <a:pt x="37613" y="29777"/>
                    <a:pt x="37613" y="18807"/>
                  </a:cubicBezTo>
                  <a:cubicBezTo>
                    <a:pt x="36046" y="7836"/>
                    <a:pt x="28210" y="0"/>
                    <a:pt x="18807" y="0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8" name="Vrije vorm: vorm 447">
              <a:extLst>
                <a:ext uri="{FF2B5EF4-FFF2-40B4-BE49-F238E27FC236}">
                  <a16:creationId xmlns="" xmlns:a16="http://schemas.microsoft.com/office/drawing/2014/main" id="{8209E99A-082A-46DB-B2F6-E6C1ABA6C17B}"/>
                </a:ext>
              </a:extLst>
            </p:cNvPr>
            <p:cNvSpPr/>
            <p:nvPr/>
          </p:nvSpPr>
          <p:spPr>
            <a:xfrm>
              <a:off x="11300205" y="4848265"/>
              <a:ext cx="658234" cy="658234"/>
            </a:xfrm>
            <a:custGeom>
              <a:avLst/>
              <a:gdLst>
                <a:gd name="connsiteX0" fmla="*/ 335386 w 658233"/>
                <a:gd name="connsiteY0" fmla="*/ 0 h 658233"/>
                <a:gd name="connsiteX1" fmla="*/ 0 w 658233"/>
                <a:gd name="connsiteY1" fmla="*/ 335386 h 658233"/>
                <a:gd name="connsiteX2" fmla="*/ 335386 w 658233"/>
                <a:gd name="connsiteY2" fmla="*/ 670772 h 658233"/>
                <a:gd name="connsiteX3" fmla="*/ 670772 w 658233"/>
                <a:gd name="connsiteY3" fmla="*/ 335386 h 658233"/>
                <a:gd name="connsiteX4" fmla="*/ 335386 w 658233"/>
                <a:gd name="connsiteY4" fmla="*/ 0 h 658233"/>
                <a:gd name="connsiteX5" fmla="*/ 335386 w 658233"/>
                <a:gd name="connsiteY5" fmla="*/ 568902 h 658233"/>
                <a:gd name="connsiteX6" fmla="*/ 101870 w 658233"/>
                <a:gd name="connsiteY6" fmla="*/ 335386 h 658233"/>
                <a:gd name="connsiteX7" fmla="*/ 123811 w 658233"/>
                <a:gd name="connsiteY7" fmla="*/ 236651 h 658233"/>
                <a:gd name="connsiteX8" fmla="*/ 101870 w 658233"/>
                <a:gd name="connsiteY8" fmla="*/ 180231 h 658233"/>
                <a:gd name="connsiteX9" fmla="*/ 181798 w 658233"/>
                <a:gd name="connsiteY9" fmla="*/ 101870 h 658233"/>
                <a:gd name="connsiteX10" fmla="*/ 236651 w 658233"/>
                <a:gd name="connsiteY10" fmla="*/ 123811 h 658233"/>
                <a:gd name="connsiteX11" fmla="*/ 335386 w 658233"/>
                <a:gd name="connsiteY11" fmla="*/ 101870 h 658233"/>
                <a:gd name="connsiteX12" fmla="*/ 568902 w 658233"/>
                <a:gd name="connsiteY12" fmla="*/ 335386 h 658233"/>
                <a:gd name="connsiteX13" fmla="*/ 335386 w 658233"/>
                <a:gd name="connsiteY13" fmla="*/ 568902 h 65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233" h="658233">
                  <a:moveTo>
                    <a:pt x="335386" y="0"/>
                  </a:moveTo>
                  <a:cubicBezTo>
                    <a:pt x="150454" y="0"/>
                    <a:pt x="0" y="150453"/>
                    <a:pt x="0" y="335386"/>
                  </a:cubicBezTo>
                  <a:cubicBezTo>
                    <a:pt x="0" y="520318"/>
                    <a:pt x="150454" y="670772"/>
                    <a:pt x="335386" y="670772"/>
                  </a:cubicBezTo>
                  <a:cubicBezTo>
                    <a:pt x="520318" y="670772"/>
                    <a:pt x="670772" y="520318"/>
                    <a:pt x="670772" y="335386"/>
                  </a:cubicBezTo>
                  <a:cubicBezTo>
                    <a:pt x="670772" y="150453"/>
                    <a:pt x="520318" y="0"/>
                    <a:pt x="335386" y="0"/>
                  </a:cubicBezTo>
                  <a:close/>
                  <a:moveTo>
                    <a:pt x="335386" y="568902"/>
                  </a:moveTo>
                  <a:cubicBezTo>
                    <a:pt x="206873" y="568902"/>
                    <a:pt x="101870" y="463898"/>
                    <a:pt x="101870" y="335386"/>
                  </a:cubicBezTo>
                  <a:cubicBezTo>
                    <a:pt x="101870" y="299340"/>
                    <a:pt x="109706" y="266428"/>
                    <a:pt x="123811" y="236651"/>
                  </a:cubicBezTo>
                  <a:cubicBezTo>
                    <a:pt x="111273" y="217844"/>
                    <a:pt x="101870" y="197470"/>
                    <a:pt x="101870" y="180231"/>
                  </a:cubicBezTo>
                  <a:cubicBezTo>
                    <a:pt x="101870" y="137916"/>
                    <a:pt x="137916" y="101870"/>
                    <a:pt x="181798" y="101870"/>
                  </a:cubicBezTo>
                  <a:cubicBezTo>
                    <a:pt x="203739" y="101870"/>
                    <a:pt x="222546" y="109706"/>
                    <a:pt x="236651" y="123811"/>
                  </a:cubicBezTo>
                  <a:cubicBezTo>
                    <a:pt x="266428" y="109706"/>
                    <a:pt x="299340" y="101870"/>
                    <a:pt x="335386" y="101870"/>
                  </a:cubicBezTo>
                  <a:cubicBezTo>
                    <a:pt x="463898" y="101870"/>
                    <a:pt x="568902" y="206873"/>
                    <a:pt x="568902" y="335386"/>
                  </a:cubicBezTo>
                  <a:cubicBezTo>
                    <a:pt x="568902" y="463898"/>
                    <a:pt x="463898" y="568902"/>
                    <a:pt x="335386" y="568902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49" name="Vrije vorm: vorm 448">
              <a:extLst>
                <a:ext uri="{FF2B5EF4-FFF2-40B4-BE49-F238E27FC236}">
                  <a16:creationId xmlns="" xmlns:a16="http://schemas.microsoft.com/office/drawing/2014/main" id="{B42C5161-33D8-4BAB-8EE7-5CB93FCF7EA6}"/>
                </a:ext>
              </a:extLst>
            </p:cNvPr>
            <p:cNvSpPr/>
            <p:nvPr/>
          </p:nvSpPr>
          <p:spPr>
            <a:xfrm>
              <a:off x="11453793" y="4970508"/>
              <a:ext cx="376134" cy="407478"/>
            </a:xfrm>
            <a:custGeom>
              <a:avLst/>
              <a:gdLst>
                <a:gd name="connsiteX0" fmla="*/ 181798 w 376133"/>
                <a:gd name="connsiteY0" fmla="*/ 0 h 407478"/>
                <a:gd name="connsiteX1" fmla="*/ 164558 w 376133"/>
                <a:gd name="connsiteY1" fmla="*/ 0 h 407478"/>
                <a:gd name="connsiteX2" fmla="*/ 153588 w 376133"/>
                <a:gd name="connsiteY2" fmla="*/ 20374 h 407478"/>
                <a:gd name="connsiteX3" fmla="*/ 152021 w 376133"/>
                <a:gd name="connsiteY3" fmla="*/ 25076 h 407478"/>
                <a:gd name="connsiteX4" fmla="*/ 153588 w 376133"/>
                <a:gd name="connsiteY4" fmla="*/ 31344 h 407478"/>
                <a:gd name="connsiteX5" fmla="*/ 153588 w 376133"/>
                <a:gd name="connsiteY5" fmla="*/ 31344 h 407478"/>
                <a:gd name="connsiteX6" fmla="*/ 167693 w 376133"/>
                <a:gd name="connsiteY6" fmla="*/ 51718 h 407478"/>
                <a:gd name="connsiteX7" fmla="*/ 172395 w 376133"/>
                <a:gd name="connsiteY7" fmla="*/ 62689 h 407478"/>
                <a:gd name="connsiteX8" fmla="*/ 173962 w 376133"/>
                <a:gd name="connsiteY8" fmla="*/ 75227 h 407478"/>
                <a:gd name="connsiteX9" fmla="*/ 173962 w 376133"/>
                <a:gd name="connsiteY9" fmla="*/ 81496 h 407478"/>
                <a:gd name="connsiteX10" fmla="*/ 173962 w 376133"/>
                <a:gd name="connsiteY10" fmla="*/ 81496 h 407478"/>
                <a:gd name="connsiteX11" fmla="*/ 170827 w 376133"/>
                <a:gd name="connsiteY11" fmla="*/ 101870 h 407478"/>
                <a:gd name="connsiteX12" fmla="*/ 164558 w 376133"/>
                <a:gd name="connsiteY12" fmla="*/ 115975 h 407478"/>
                <a:gd name="connsiteX13" fmla="*/ 152021 w 376133"/>
                <a:gd name="connsiteY13" fmla="*/ 125378 h 407478"/>
                <a:gd name="connsiteX14" fmla="*/ 126945 w 376133"/>
                <a:gd name="connsiteY14" fmla="*/ 136348 h 407478"/>
                <a:gd name="connsiteX15" fmla="*/ 125378 w 376133"/>
                <a:gd name="connsiteY15" fmla="*/ 139483 h 407478"/>
                <a:gd name="connsiteX16" fmla="*/ 125378 w 376133"/>
                <a:gd name="connsiteY16" fmla="*/ 141050 h 407478"/>
                <a:gd name="connsiteX17" fmla="*/ 125378 w 376133"/>
                <a:gd name="connsiteY17" fmla="*/ 141050 h 407478"/>
                <a:gd name="connsiteX18" fmla="*/ 136348 w 376133"/>
                <a:gd name="connsiteY18" fmla="*/ 162991 h 407478"/>
                <a:gd name="connsiteX19" fmla="*/ 139483 w 376133"/>
                <a:gd name="connsiteY19" fmla="*/ 172395 h 407478"/>
                <a:gd name="connsiteX20" fmla="*/ 141050 w 376133"/>
                <a:gd name="connsiteY20" fmla="*/ 183365 h 407478"/>
                <a:gd name="connsiteX21" fmla="*/ 139483 w 376133"/>
                <a:gd name="connsiteY21" fmla="*/ 192768 h 407478"/>
                <a:gd name="connsiteX22" fmla="*/ 136348 w 376133"/>
                <a:gd name="connsiteY22" fmla="*/ 205306 h 407478"/>
                <a:gd name="connsiteX23" fmla="*/ 130080 w 376133"/>
                <a:gd name="connsiteY23" fmla="*/ 219411 h 407478"/>
                <a:gd name="connsiteX24" fmla="*/ 119109 w 376133"/>
                <a:gd name="connsiteY24" fmla="*/ 228815 h 407478"/>
                <a:gd name="connsiteX25" fmla="*/ 100302 w 376133"/>
                <a:gd name="connsiteY25" fmla="*/ 238218 h 407478"/>
                <a:gd name="connsiteX26" fmla="*/ 86197 w 376133"/>
                <a:gd name="connsiteY26" fmla="*/ 241352 h 407478"/>
                <a:gd name="connsiteX27" fmla="*/ 68958 w 376133"/>
                <a:gd name="connsiteY27" fmla="*/ 236651 h 407478"/>
                <a:gd name="connsiteX28" fmla="*/ 54853 w 376133"/>
                <a:gd name="connsiteY28" fmla="*/ 227247 h 407478"/>
                <a:gd name="connsiteX29" fmla="*/ 48584 w 376133"/>
                <a:gd name="connsiteY29" fmla="*/ 225680 h 407478"/>
                <a:gd name="connsiteX30" fmla="*/ 43882 w 376133"/>
                <a:gd name="connsiteY30" fmla="*/ 227247 h 407478"/>
                <a:gd name="connsiteX31" fmla="*/ 43882 w 376133"/>
                <a:gd name="connsiteY31" fmla="*/ 227247 h 407478"/>
                <a:gd name="connsiteX32" fmla="*/ 28210 w 376133"/>
                <a:gd name="connsiteY32" fmla="*/ 236651 h 407478"/>
                <a:gd name="connsiteX33" fmla="*/ 28210 w 376133"/>
                <a:gd name="connsiteY33" fmla="*/ 236651 h 407478"/>
                <a:gd name="connsiteX34" fmla="*/ 28210 w 376133"/>
                <a:gd name="connsiteY34" fmla="*/ 236651 h 407478"/>
                <a:gd name="connsiteX35" fmla="*/ 28210 w 376133"/>
                <a:gd name="connsiteY35" fmla="*/ 236651 h 407478"/>
                <a:gd name="connsiteX36" fmla="*/ 36046 w 376133"/>
                <a:gd name="connsiteY36" fmla="*/ 246054 h 407478"/>
                <a:gd name="connsiteX37" fmla="*/ 42315 w 376133"/>
                <a:gd name="connsiteY37" fmla="*/ 257025 h 407478"/>
                <a:gd name="connsiteX38" fmla="*/ 43882 w 376133"/>
                <a:gd name="connsiteY38" fmla="*/ 269562 h 407478"/>
                <a:gd name="connsiteX39" fmla="*/ 43882 w 376133"/>
                <a:gd name="connsiteY39" fmla="*/ 275831 h 407478"/>
                <a:gd name="connsiteX40" fmla="*/ 42315 w 376133"/>
                <a:gd name="connsiteY40" fmla="*/ 283667 h 407478"/>
                <a:gd name="connsiteX41" fmla="*/ 36046 w 376133"/>
                <a:gd name="connsiteY41" fmla="*/ 297772 h 407478"/>
                <a:gd name="connsiteX42" fmla="*/ 26643 w 376133"/>
                <a:gd name="connsiteY42" fmla="*/ 308743 h 407478"/>
                <a:gd name="connsiteX43" fmla="*/ 18807 w 376133"/>
                <a:gd name="connsiteY43" fmla="*/ 315012 h 407478"/>
                <a:gd name="connsiteX44" fmla="*/ 3134 w 376133"/>
                <a:gd name="connsiteY44" fmla="*/ 330684 h 407478"/>
                <a:gd name="connsiteX45" fmla="*/ 0 w 376133"/>
                <a:gd name="connsiteY45" fmla="*/ 333819 h 407478"/>
                <a:gd name="connsiteX46" fmla="*/ 108138 w 376133"/>
                <a:gd name="connsiteY46" fmla="*/ 416881 h 407478"/>
                <a:gd name="connsiteX47" fmla="*/ 117542 w 376133"/>
                <a:gd name="connsiteY47" fmla="*/ 383970 h 407478"/>
                <a:gd name="connsiteX48" fmla="*/ 117542 w 376133"/>
                <a:gd name="connsiteY48" fmla="*/ 382402 h 407478"/>
                <a:gd name="connsiteX49" fmla="*/ 115974 w 376133"/>
                <a:gd name="connsiteY49" fmla="*/ 377701 h 407478"/>
                <a:gd name="connsiteX50" fmla="*/ 114407 w 376133"/>
                <a:gd name="connsiteY50" fmla="*/ 374566 h 407478"/>
                <a:gd name="connsiteX51" fmla="*/ 101870 w 376133"/>
                <a:gd name="connsiteY51" fmla="*/ 365163 h 407478"/>
                <a:gd name="connsiteX52" fmla="*/ 94033 w 376133"/>
                <a:gd name="connsiteY52" fmla="*/ 347924 h 407478"/>
                <a:gd name="connsiteX53" fmla="*/ 98735 w 376133"/>
                <a:gd name="connsiteY53" fmla="*/ 335386 h 407478"/>
                <a:gd name="connsiteX54" fmla="*/ 131647 w 376133"/>
                <a:gd name="connsiteY54" fmla="*/ 291504 h 407478"/>
                <a:gd name="connsiteX55" fmla="*/ 150453 w 376133"/>
                <a:gd name="connsiteY55" fmla="*/ 282100 h 407478"/>
                <a:gd name="connsiteX56" fmla="*/ 162991 w 376133"/>
                <a:gd name="connsiteY56" fmla="*/ 285235 h 407478"/>
                <a:gd name="connsiteX57" fmla="*/ 173962 w 376133"/>
                <a:gd name="connsiteY57" fmla="*/ 291504 h 407478"/>
                <a:gd name="connsiteX58" fmla="*/ 183365 w 376133"/>
                <a:gd name="connsiteY58" fmla="*/ 300907 h 407478"/>
                <a:gd name="connsiteX59" fmla="*/ 186499 w 376133"/>
                <a:gd name="connsiteY59" fmla="*/ 313445 h 407478"/>
                <a:gd name="connsiteX60" fmla="*/ 184932 w 376133"/>
                <a:gd name="connsiteY60" fmla="*/ 319714 h 407478"/>
                <a:gd name="connsiteX61" fmla="*/ 180231 w 376133"/>
                <a:gd name="connsiteY61" fmla="*/ 335386 h 407478"/>
                <a:gd name="connsiteX62" fmla="*/ 180231 w 376133"/>
                <a:gd name="connsiteY62" fmla="*/ 335386 h 407478"/>
                <a:gd name="connsiteX63" fmla="*/ 180231 w 376133"/>
                <a:gd name="connsiteY63" fmla="*/ 335386 h 407478"/>
                <a:gd name="connsiteX64" fmla="*/ 180231 w 376133"/>
                <a:gd name="connsiteY64" fmla="*/ 335386 h 407478"/>
                <a:gd name="connsiteX65" fmla="*/ 180231 w 376133"/>
                <a:gd name="connsiteY65" fmla="*/ 335386 h 407478"/>
                <a:gd name="connsiteX66" fmla="*/ 180231 w 376133"/>
                <a:gd name="connsiteY66" fmla="*/ 335386 h 407478"/>
                <a:gd name="connsiteX67" fmla="*/ 206873 w 376133"/>
                <a:gd name="connsiteY67" fmla="*/ 336953 h 407478"/>
                <a:gd name="connsiteX68" fmla="*/ 206873 w 376133"/>
                <a:gd name="connsiteY68" fmla="*/ 336953 h 407478"/>
                <a:gd name="connsiteX69" fmla="*/ 213142 w 376133"/>
                <a:gd name="connsiteY69" fmla="*/ 335386 h 407478"/>
                <a:gd name="connsiteX70" fmla="*/ 217844 w 376133"/>
                <a:gd name="connsiteY70" fmla="*/ 332251 h 407478"/>
                <a:gd name="connsiteX71" fmla="*/ 231949 w 376133"/>
                <a:gd name="connsiteY71" fmla="*/ 316579 h 407478"/>
                <a:gd name="connsiteX72" fmla="*/ 178663 w 376133"/>
                <a:gd name="connsiteY72" fmla="*/ 211575 h 407478"/>
                <a:gd name="connsiteX73" fmla="*/ 271130 w 376133"/>
                <a:gd name="connsiteY73" fmla="*/ 119109 h 407478"/>
                <a:gd name="connsiteX74" fmla="*/ 352625 w 376133"/>
                <a:gd name="connsiteY74" fmla="*/ 167693 h 407478"/>
                <a:gd name="connsiteX75" fmla="*/ 354192 w 376133"/>
                <a:gd name="connsiteY75" fmla="*/ 167693 h 407478"/>
                <a:gd name="connsiteX76" fmla="*/ 360461 w 376133"/>
                <a:gd name="connsiteY76" fmla="*/ 167693 h 407478"/>
                <a:gd name="connsiteX77" fmla="*/ 371432 w 376133"/>
                <a:gd name="connsiteY77" fmla="*/ 169260 h 407478"/>
                <a:gd name="connsiteX78" fmla="*/ 382402 w 376133"/>
                <a:gd name="connsiteY78" fmla="*/ 173962 h 407478"/>
                <a:gd name="connsiteX79" fmla="*/ 390239 w 376133"/>
                <a:gd name="connsiteY79" fmla="*/ 178663 h 407478"/>
                <a:gd name="connsiteX80" fmla="*/ 181798 w 376133"/>
                <a:gd name="connsiteY80" fmla="*/ 0 h 40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6133" h="407478">
                  <a:moveTo>
                    <a:pt x="181798" y="0"/>
                  </a:moveTo>
                  <a:cubicBezTo>
                    <a:pt x="175529" y="0"/>
                    <a:pt x="170827" y="0"/>
                    <a:pt x="164558" y="0"/>
                  </a:cubicBezTo>
                  <a:lnTo>
                    <a:pt x="153588" y="20374"/>
                  </a:lnTo>
                  <a:cubicBezTo>
                    <a:pt x="153588" y="21941"/>
                    <a:pt x="152021" y="23508"/>
                    <a:pt x="152021" y="25076"/>
                  </a:cubicBezTo>
                  <a:cubicBezTo>
                    <a:pt x="152021" y="28210"/>
                    <a:pt x="153588" y="29777"/>
                    <a:pt x="153588" y="31344"/>
                  </a:cubicBezTo>
                  <a:lnTo>
                    <a:pt x="153588" y="31344"/>
                  </a:lnTo>
                  <a:lnTo>
                    <a:pt x="167693" y="51718"/>
                  </a:lnTo>
                  <a:cubicBezTo>
                    <a:pt x="170827" y="54853"/>
                    <a:pt x="172395" y="59554"/>
                    <a:pt x="172395" y="62689"/>
                  </a:cubicBezTo>
                  <a:cubicBezTo>
                    <a:pt x="173962" y="67391"/>
                    <a:pt x="173962" y="70525"/>
                    <a:pt x="173962" y="75227"/>
                  </a:cubicBezTo>
                  <a:cubicBezTo>
                    <a:pt x="173962" y="76794"/>
                    <a:pt x="173962" y="78361"/>
                    <a:pt x="173962" y="81496"/>
                  </a:cubicBezTo>
                  <a:lnTo>
                    <a:pt x="173962" y="81496"/>
                  </a:lnTo>
                  <a:lnTo>
                    <a:pt x="170827" y="101870"/>
                  </a:lnTo>
                  <a:cubicBezTo>
                    <a:pt x="169260" y="106571"/>
                    <a:pt x="167693" y="111273"/>
                    <a:pt x="164558" y="115975"/>
                  </a:cubicBezTo>
                  <a:cubicBezTo>
                    <a:pt x="161424" y="120676"/>
                    <a:pt x="158289" y="123811"/>
                    <a:pt x="152021" y="125378"/>
                  </a:cubicBezTo>
                  <a:lnTo>
                    <a:pt x="126945" y="136348"/>
                  </a:lnTo>
                  <a:cubicBezTo>
                    <a:pt x="125378" y="136348"/>
                    <a:pt x="125378" y="137916"/>
                    <a:pt x="125378" y="139483"/>
                  </a:cubicBezTo>
                  <a:lnTo>
                    <a:pt x="125378" y="141050"/>
                  </a:lnTo>
                  <a:lnTo>
                    <a:pt x="125378" y="141050"/>
                  </a:lnTo>
                  <a:lnTo>
                    <a:pt x="136348" y="162991"/>
                  </a:lnTo>
                  <a:cubicBezTo>
                    <a:pt x="137916" y="166126"/>
                    <a:pt x="137916" y="169260"/>
                    <a:pt x="139483" y="172395"/>
                  </a:cubicBezTo>
                  <a:cubicBezTo>
                    <a:pt x="139483" y="175529"/>
                    <a:pt x="141050" y="178663"/>
                    <a:pt x="141050" y="183365"/>
                  </a:cubicBezTo>
                  <a:cubicBezTo>
                    <a:pt x="141050" y="186500"/>
                    <a:pt x="141050" y="189634"/>
                    <a:pt x="139483" y="192768"/>
                  </a:cubicBezTo>
                  <a:lnTo>
                    <a:pt x="136348" y="205306"/>
                  </a:lnTo>
                  <a:cubicBezTo>
                    <a:pt x="134781" y="210008"/>
                    <a:pt x="133214" y="214710"/>
                    <a:pt x="130080" y="219411"/>
                  </a:cubicBezTo>
                  <a:cubicBezTo>
                    <a:pt x="126945" y="224113"/>
                    <a:pt x="123811" y="227247"/>
                    <a:pt x="119109" y="228815"/>
                  </a:cubicBezTo>
                  <a:lnTo>
                    <a:pt x="100302" y="238218"/>
                  </a:lnTo>
                  <a:cubicBezTo>
                    <a:pt x="95600" y="239785"/>
                    <a:pt x="90899" y="241352"/>
                    <a:pt x="86197" y="241352"/>
                  </a:cubicBezTo>
                  <a:cubicBezTo>
                    <a:pt x="79928" y="241352"/>
                    <a:pt x="75227" y="239785"/>
                    <a:pt x="68958" y="236651"/>
                  </a:cubicBezTo>
                  <a:lnTo>
                    <a:pt x="54853" y="227247"/>
                  </a:lnTo>
                  <a:cubicBezTo>
                    <a:pt x="53285" y="227247"/>
                    <a:pt x="51718" y="225680"/>
                    <a:pt x="48584" y="225680"/>
                  </a:cubicBezTo>
                  <a:cubicBezTo>
                    <a:pt x="47017" y="225680"/>
                    <a:pt x="43882" y="225680"/>
                    <a:pt x="43882" y="227247"/>
                  </a:cubicBezTo>
                  <a:lnTo>
                    <a:pt x="43882" y="227247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36046" y="246054"/>
                  </a:lnTo>
                  <a:cubicBezTo>
                    <a:pt x="39181" y="249189"/>
                    <a:pt x="40748" y="252323"/>
                    <a:pt x="42315" y="257025"/>
                  </a:cubicBezTo>
                  <a:cubicBezTo>
                    <a:pt x="43882" y="261726"/>
                    <a:pt x="43882" y="264861"/>
                    <a:pt x="43882" y="269562"/>
                  </a:cubicBezTo>
                  <a:cubicBezTo>
                    <a:pt x="43882" y="271130"/>
                    <a:pt x="43882" y="272697"/>
                    <a:pt x="43882" y="275831"/>
                  </a:cubicBezTo>
                  <a:lnTo>
                    <a:pt x="42315" y="283667"/>
                  </a:lnTo>
                  <a:cubicBezTo>
                    <a:pt x="40748" y="288369"/>
                    <a:pt x="39181" y="293071"/>
                    <a:pt x="36046" y="297772"/>
                  </a:cubicBezTo>
                  <a:cubicBezTo>
                    <a:pt x="32912" y="302474"/>
                    <a:pt x="31344" y="305609"/>
                    <a:pt x="26643" y="308743"/>
                  </a:cubicBezTo>
                  <a:lnTo>
                    <a:pt x="18807" y="315012"/>
                  </a:lnTo>
                  <a:cubicBezTo>
                    <a:pt x="14105" y="319714"/>
                    <a:pt x="6269" y="327550"/>
                    <a:pt x="3134" y="330684"/>
                  </a:cubicBezTo>
                  <a:cubicBezTo>
                    <a:pt x="1567" y="332251"/>
                    <a:pt x="1567" y="332251"/>
                    <a:pt x="0" y="333819"/>
                  </a:cubicBezTo>
                  <a:cubicBezTo>
                    <a:pt x="25075" y="371432"/>
                    <a:pt x="64256" y="401209"/>
                    <a:pt x="108138" y="416881"/>
                  </a:cubicBezTo>
                  <a:lnTo>
                    <a:pt x="117542" y="383970"/>
                  </a:lnTo>
                  <a:cubicBezTo>
                    <a:pt x="117542" y="383970"/>
                    <a:pt x="117542" y="382402"/>
                    <a:pt x="117542" y="382402"/>
                  </a:cubicBezTo>
                  <a:cubicBezTo>
                    <a:pt x="117542" y="380835"/>
                    <a:pt x="117542" y="379268"/>
                    <a:pt x="115974" y="377701"/>
                  </a:cubicBezTo>
                  <a:cubicBezTo>
                    <a:pt x="115974" y="376134"/>
                    <a:pt x="114407" y="374566"/>
                    <a:pt x="114407" y="374566"/>
                  </a:cubicBezTo>
                  <a:lnTo>
                    <a:pt x="101870" y="365163"/>
                  </a:lnTo>
                  <a:cubicBezTo>
                    <a:pt x="95600" y="360461"/>
                    <a:pt x="94033" y="354192"/>
                    <a:pt x="94033" y="347924"/>
                  </a:cubicBezTo>
                  <a:cubicBezTo>
                    <a:pt x="94033" y="343222"/>
                    <a:pt x="95600" y="338520"/>
                    <a:pt x="98735" y="335386"/>
                  </a:cubicBezTo>
                  <a:lnTo>
                    <a:pt x="131647" y="291504"/>
                  </a:lnTo>
                  <a:cubicBezTo>
                    <a:pt x="136348" y="285235"/>
                    <a:pt x="142617" y="282100"/>
                    <a:pt x="150453" y="282100"/>
                  </a:cubicBezTo>
                  <a:cubicBezTo>
                    <a:pt x="155155" y="282100"/>
                    <a:pt x="158289" y="283667"/>
                    <a:pt x="162991" y="285235"/>
                  </a:cubicBezTo>
                  <a:lnTo>
                    <a:pt x="173962" y="291504"/>
                  </a:lnTo>
                  <a:cubicBezTo>
                    <a:pt x="177096" y="294638"/>
                    <a:pt x="180231" y="297772"/>
                    <a:pt x="183365" y="300907"/>
                  </a:cubicBezTo>
                  <a:cubicBezTo>
                    <a:pt x="184932" y="304041"/>
                    <a:pt x="186499" y="308743"/>
                    <a:pt x="186499" y="313445"/>
                  </a:cubicBezTo>
                  <a:cubicBezTo>
                    <a:pt x="186499" y="315012"/>
                    <a:pt x="186499" y="318146"/>
                    <a:pt x="184932" y="319714"/>
                  </a:cubicBez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206873" y="336953"/>
                  </a:lnTo>
                  <a:lnTo>
                    <a:pt x="206873" y="336953"/>
                  </a:lnTo>
                  <a:cubicBezTo>
                    <a:pt x="208441" y="336953"/>
                    <a:pt x="211575" y="336953"/>
                    <a:pt x="213142" y="335386"/>
                  </a:cubicBezTo>
                  <a:cubicBezTo>
                    <a:pt x="216277" y="333819"/>
                    <a:pt x="217844" y="332251"/>
                    <a:pt x="217844" y="332251"/>
                  </a:cubicBezTo>
                  <a:lnTo>
                    <a:pt x="231949" y="316579"/>
                  </a:lnTo>
                  <a:cubicBezTo>
                    <a:pt x="208441" y="286802"/>
                    <a:pt x="178663" y="241352"/>
                    <a:pt x="178663" y="211575"/>
                  </a:cubicBezTo>
                  <a:cubicBezTo>
                    <a:pt x="178663" y="161424"/>
                    <a:pt x="219411" y="119109"/>
                    <a:pt x="271130" y="119109"/>
                  </a:cubicBezTo>
                  <a:cubicBezTo>
                    <a:pt x="305609" y="119109"/>
                    <a:pt x="336953" y="139483"/>
                    <a:pt x="352625" y="167693"/>
                  </a:cubicBezTo>
                  <a:lnTo>
                    <a:pt x="354192" y="167693"/>
                  </a:lnTo>
                  <a:cubicBezTo>
                    <a:pt x="355760" y="167693"/>
                    <a:pt x="358894" y="167693"/>
                    <a:pt x="360461" y="167693"/>
                  </a:cubicBezTo>
                  <a:cubicBezTo>
                    <a:pt x="363596" y="167693"/>
                    <a:pt x="368297" y="167693"/>
                    <a:pt x="371432" y="169260"/>
                  </a:cubicBezTo>
                  <a:cubicBezTo>
                    <a:pt x="374566" y="170827"/>
                    <a:pt x="379268" y="170827"/>
                    <a:pt x="382402" y="173962"/>
                  </a:cubicBezTo>
                  <a:lnTo>
                    <a:pt x="390239" y="178663"/>
                  </a:lnTo>
                  <a:cubicBezTo>
                    <a:pt x="377701" y="76794"/>
                    <a:pt x="288369" y="0"/>
                    <a:pt x="181798" y="0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0" name="Vrije vorm: vorm 449">
              <a:extLst>
                <a:ext uri="{FF2B5EF4-FFF2-40B4-BE49-F238E27FC236}">
                  <a16:creationId xmlns="" xmlns:a16="http://schemas.microsoft.com/office/drawing/2014/main" id="{8C3341C5-EB5C-4A82-B4EC-E62E9A14930F}"/>
                </a:ext>
              </a:extLst>
            </p:cNvPr>
            <p:cNvSpPr/>
            <p:nvPr/>
          </p:nvSpPr>
          <p:spPr>
            <a:xfrm>
              <a:off x="11471032" y="5012823"/>
              <a:ext cx="15672" cy="15672"/>
            </a:xfrm>
            <a:custGeom>
              <a:avLst/>
              <a:gdLst>
                <a:gd name="connsiteX0" fmla="*/ 25076 w 15672"/>
                <a:gd name="connsiteY0" fmla="*/ 12538 h 15672"/>
                <a:gd name="connsiteX1" fmla="*/ 12538 w 15672"/>
                <a:gd name="connsiteY1" fmla="*/ 0 h 15672"/>
                <a:gd name="connsiteX2" fmla="*/ 0 w 15672"/>
                <a:gd name="connsiteY2" fmla="*/ 12538 h 15672"/>
                <a:gd name="connsiteX3" fmla="*/ 12538 w 15672"/>
                <a:gd name="connsiteY3" fmla="*/ 25076 h 15672"/>
                <a:gd name="connsiteX4" fmla="*/ 25076 w 15672"/>
                <a:gd name="connsiteY4" fmla="*/ 12538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25076" y="12538"/>
                  </a:moveTo>
                  <a:cubicBezTo>
                    <a:pt x="25076" y="6269"/>
                    <a:pt x="18807" y="0"/>
                    <a:pt x="12538" y="0"/>
                  </a:cubicBezTo>
                  <a:cubicBezTo>
                    <a:pt x="6269" y="0"/>
                    <a:pt x="0" y="6269"/>
                    <a:pt x="0" y="12538"/>
                  </a:cubicBezTo>
                  <a:cubicBezTo>
                    <a:pt x="0" y="18807"/>
                    <a:pt x="6269" y="25076"/>
                    <a:pt x="12538" y="25076"/>
                  </a:cubicBezTo>
                  <a:cubicBezTo>
                    <a:pt x="18807" y="25076"/>
                    <a:pt x="25076" y="18807"/>
                    <a:pt x="25076" y="12538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1" name="Vrije vorm: vorm 450">
              <a:extLst>
                <a:ext uri="{FF2B5EF4-FFF2-40B4-BE49-F238E27FC236}">
                  <a16:creationId xmlns="" xmlns:a16="http://schemas.microsoft.com/office/drawing/2014/main" id="{54330FB7-96B3-4D97-9EEE-F059A1BB4E4D}"/>
                </a:ext>
              </a:extLst>
            </p:cNvPr>
            <p:cNvSpPr/>
            <p:nvPr/>
          </p:nvSpPr>
          <p:spPr>
            <a:xfrm>
              <a:off x="11652830" y="5109991"/>
              <a:ext cx="141050" cy="188067"/>
            </a:xfrm>
            <a:custGeom>
              <a:avLst/>
              <a:gdLst>
                <a:gd name="connsiteX0" fmla="*/ 147319 w 141050"/>
                <a:gd name="connsiteY0" fmla="*/ 73659 h 188066"/>
                <a:gd name="connsiteX1" fmla="*/ 73659 w 141050"/>
                <a:gd name="connsiteY1" fmla="*/ 0 h 188066"/>
                <a:gd name="connsiteX2" fmla="*/ 0 w 141050"/>
                <a:gd name="connsiteY2" fmla="*/ 73659 h 188066"/>
                <a:gd name="connsiteX3" fmla="*/ 73659 w 141050"/>
                <a:gd name="connsiteY3" fmla="*/ 195903 h 188066"/>
                <a:gd name="connsiteX4" fmla="*/ 147319 w 141050"/>
                <a:gd name="connsiteY4" fmla="*/ 73659 h 188066"/>
                <a:gd name="connsiteX5" fmla="*/ 37613 w 141050"/>
                <a:gd name="connsiteY5" fmla="*/ 68958 h 188066"/>
                <a:gd name="connsiteX6" fmla="*/ 73659 w 141050"/>
                <a:gd name="connsiteY6" fmla="*/ 32912 h 188066"/>
                <a:gd name="connsiteX7" fmla="*/ 109706 w 141050"/>
                <a:gd name="connsiteY7" fmla="*/ 68958 h 188066"/>
                <a:gd name="connsiteX8" fmla="*/ 73659 w 141050"/>
                <a:gd name="connsiteY8" fmla="*/ 105004 h 188066"/>
                <a:gd name="connsiteX9" fmla="*/ 37613 w 141050"/>
                <a:gd name="connsiteY9" fmla="*/ 68958 h 18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0" h="188066">
                  <a:moveTo>
                    <a:pt x="147319" y="73659"/>
                  </a:moveTo>
                  <a:cubicBezTo>
                    <a:pt x="147319" y="32912"/>
                    <a:pt x="114407" y="0"/>
                    <a:pt x="73659" y="0"/>
                  </a:cubicBezTo>
                  <a:cubicBezTo>
                    <a:pt x="32912" y="0"/>
                    <a:pt x="0" y="32912"/>
                    <a:pt x="0" y="73659"/>
                  </a:cubicBezTo>
                  <a:cubicBezTo>
                    <a:pt x="0" y="114407"/>
                    <a:pt x="73659" y="195903"/>
                    <a:pt x="73659" y="195903"/>
                  </a:cubicBezTo>
                  <a:cubicBezTo>
                    <a:pt x="73659" y="195903"/>
                    <a:pt x="147319" y="114407"/>
                    <a:pt x="147319" y="73659"/>
                  </a:cubicBezTo>
                  <a:close/>
                  <a:moveTo>
                    <a:pt x="37613" y="68958"/>
                  </a:moveTo>
                  <a:cubicBezTo>
                    <a:pt x="37613" y="48584"/>
                    <a:pt x="54853" y="32912"/>
                    <a:pt x="73659" y="32912"/>
                  </a:cubicBezTo>
                  <a:cubicBezTo>
                    <a:pt x="94033" y="32912"/>
                    <a:pt x="109706" y="50151"/>
                    <a:pt x="109706" y="68958"/>
                  </a:cubicBezTo>
                  <a:cubicBezTo>
                    <a:pt x="109706" y="89332"/>
                    <a:pt x="92466" y="105004"/>
                    <a:pt x="73659" y="105004"/>
                  </a:cubicBezTo>
                  <a:cubicBezTo>
                    <a:pt x="54853" y="105004"/>
                    <a:pt x="37613" y="89332"/>
                    <a:pt x="37613" y="68958"/>
                  </a:cubicBezTo>
                  <a:close/>
                </a:path>
              </a:pathLst>
            </a:custGeom>
            <a:solidFill>
              <a:srgbClr val="A6A5A5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2" name="Vrije vorm: vorm 451">
              <a:extLst>
                <a:ext uri="{FF2B5EF4-FFF2-40B4-BE49-F238E27FC236}">
                  <a16:creationId xmlns="" xmlns:a16="http://schemas.microsoft.com/office/drawing/2014/main" id="{1D46672F-C441-4EBD-91AA-35F5D0E705AF}"/>
                </a:ext>
              </a:extLst>
            </p:cNvPr>
            <p:cNvSpPr/>
            <p:nvPr/>
          </p:nvSpPr>
          <p:spPr>
            <a:xfrm>
              <a:off x="11692011" y="5142903"/>
              <a:ext cx="62689" cy="62689"/>
            </a:xfrm>
            <a:custGeom>
              <a:avLst/>
              <a:gdLst>
                <a:gd name="connsiteX0" fmla="*/ 72092 w 62688"/>
                <a:gd name="connsiteY0" fmla="*/ 36046 h 62688"/>
                <a:gd name="connsiteX1" fmla="*/ 36046 w 62688"/>
                <a:gd name="connsiteY1" fmla="*/ 0 h 62688"/>
                <a:gd name="connsiteX2" fmla="*/ 0 w 62688"/>
                <a:gd name="connsiteY2" fmla="*/ 36046 h 62688"/>
                <a:gd name="connsiteX3" fmla="*/ 36046 w 62688"/>
                <a:gd name="connsiteY3" fmla="*/ 72092 h 62688"/>
                <a:gd name="connsiteX4" fmla="*/ 72092 w 62688"/>
                <a:gd name="connsiteY4" fmla="*/ 36046 h 62688"/>
                <a:gd name="connsiteX5" fmla="*/ 36046 w 62688"/>
                <a:gd name="connsiteY5" fmla="*/ 53286 h 62688"/>
                <a:gd name="connsiteX6" fmla="*/ 17240 w 62688"/>
                <a:gd name="connsiteY6" fmla="*/ 34479 h 62688"/>
                <a:gd name="connsiteX7" fmla="*/ 36046 w 62688"/>
                <a:gd name="connsiteY7" fmla="*/ 15672 h 62688"/>
                <a:gd name="connsiteX8" fmla="*/ 54853 w 62688"/>
                <a:gd name="connsiteY8" fmla="*/ 34479 h 62688"/>
                <a:gd name="connsiteX9" fmla="*/ 36046 w 62688"/>
                <a:gd name="connsiteY9" fmla="*/ 53286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72092" y="36046"/>
                  </a:moveTo>
                  <a:cubicBezTo>
                    <a:pt x="72092" y="15672"/>
                    <a:pt x="54853" y="0"/>
                    <a:pt x="36046" y="0"/>
                  </a:cubicBezTo>
                  <a:cubicBezTo>
                    <a:pt x="15672" y="0"/>
                    <a:pt x="0" y="17239"/>
                    <a:pt x="0" y="36046"/>
                  </a:cubicBezTo>
                  <a:cubicBezTo>
                    <a:pt x="0" y="56420"/>
                    <a:pt x="17240" y="72092"/>
                    <a:pt x="36046" y="72092"/>
                  </a:cubicBezTo>
                  <a:cubicBezTo>
                    <a:pt x="56420" y="72092"/>
                    <a:pt x="72092" y="56420"/>
                    <a:pt x="72092" y="36046"/>
                  </a:cubicBezTo>
                  <a:close/>
                  <a:moveTo>
                    <a:pt x="36046" y="53286"/>
                  </a:moveTo>
                  <a:cubicBezTo>
                    <a:pt x="26643" y="53286"/>
                    <a:pt x="17240" y="45450"/>
                    <a:pt x="17240" y="34479"/>
                  </a:cubicBezTo>
                  <a:cubicBezTo>
                    <a:pt x="17240" y="25076"/>
                    <a:pt x="25076" y="15672"/>
                    <a:pt x="36046" y="15672"/>
                  </a:cubicBezTo>
                  <a:cubicBezTo>
                    <a:pt x="47017" y="15672"/>
                    <a:pt x="54853" y="23508"/>
                    <a:pt x="54853" y="34479"/>
                  </a:cubicBezTo>
                  <a:cubicBezTo>
                    <a:pt x="53285" y="45450"/>
                    <a:pt x="45449" y="53286"/>
                    <a:pt x="36046" y="53286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3" name="Vrije vorm: vorm 452">
              <a:extLst>
                <a:ext uri="{FF2B5EF4-FFF2-40B4-BE49-F238E27FC236}">
                  <a16:creationId xmlns="" xmlns:a16="http://schemas.microsoft.com/office/drawing/2014/main" id="{FE789715-79EF-48A5-8D33-0B685F2A2B7F}"/>
                </a:ext>
              </a:extLst>
            </p:cNvPr>
            <p:cNvSpPr/>
            <p:nvPr/>
          </p:nvSpPr>
          <p:spPr>
            <a:xfrm>
              <a:off x="11402075" y="4951702"/>
              <a:ext cx="454495" cy="454495"/>
            </a:xfrm>
            <a:custGeom>
              <a:avLst/>
              <a:gdLst>
                <a:gd name="connsiteX0" fmla="*/ 233516 w 454494"/>
                <a:gd name="connsiteY0" fmla="*/ 0 h 454494"/>
                <a:gd name="connsiteX1" fmla="*/ 134781 w 454494"/>
                <a:gd name="connsiteY1" fmla="*/ 21941 h 454494"/>
                <a:gd name="connsiteX2" fmla="*/ 79928 w 454494"/>
                <a:gd name="connsiteY2" fmla="*/ 0 h 454494"/>
                <a:gd name="connsiteX3" fmla="*/ 0 w 454494"/>
                <a:gd name="connsiteY3" fmla="*/ 78361 h 454494"/>
                <a:gd name="connsiteX4" fmla="*/ 21941 w 454494"/>
                <a:gd name="connsiteY4" fmla="*/ 134781 h 454494"/>
                <a:gd name="connsiteX5" fmla="*/ 0 w 454494"/>
                <a:gd name="connsiteY5" fmla="*/ 233516 h 454494"/>
                <a:gd name="connsiteX6" fmla="*/ 233516 w 454494"/>
                <a:gd name="connsiteY6" fmla="*/ 467033 h 454494"/>
                <a:gd name="connsiteX7" fmla="*/ 467033 w 454494"/>
                <a:gd name="connsiteY7" fmla="*/ 233516 h 454494"/>
                <a:gd name="connsiteX8" fmla="*/ 233516 w 454494"/>
                <a:gd name="connsiteY8" fmla="*/ 0 h 454494"/>
                <a:gd name="connsiteX9" fmla="*/ 18807 w 454494"/>
                <a:gd name="connsiteY9" fmla="*/ 78361 h 454494"/>
                <a:gd name="connsiteX10" fmla="*/ 79928 w 454494"/>
                <a:gd name="connsiteY10" fmla="*/ 18807 h 454494"/>
                <a:gd name="connsiteX11" fmla="*/ 141050 w 454494"/>
                <a:gd name="connsiteY11" fmla="*/ 78361 h 454494"/>
                <a:gd name="connsiteX12" fmla="*/ 79928 w 454494"/>
                <a:gd name="connsiteY12" fmla="*/ 178663 h 454494"/>
                <a:gd name="connsiteX13" fmla="*/ 18807 w 454494"/>
                <a:gd name="connsiteY13" fmla="*/ 78361 h 454494"/>
                <a:gd name="connsiteX14" fmla="*/ 45449 w 454494"/>
                <a:gd name="connsiteY14" fmla="*/ 335386 h 454494"/>
                <a:gd name="connsiteX15" fmla="*/ 18807 w 454494"/>
                <a:gd name="connsiteY15" fmla="*/ 231949 h 454494"/>
                <a:gd name="connsiteX16" fmla="*/ 34479 w 454494"/>
                <a:gd name="connsiteY16" fmla="*/ 150453 h 454494"/>
                <a:gd name="connsiteX17" fmla="*/ 65823 w 454494"/>
                <a:gd name="connsiteY17" fmla="*/ 189634 h 454494"/>
                <a:gd name="connsiteX18" fmla="*/ 79928 w 454494"/>
                <a:gd name="connsiteY18" fmla="*/ 203739 h 454494"/>
                <a:gd name="connsiteX19" fmla="*/ 94033 w 454494"/>
                <a:gd name="connsiteY19" fmla="*/ 189634 h 454494"/>
                <a:gd name="connsiteX20" fmla="*/ 159857 w 454494"/>
                <a:gd name="connsiteY20" fmla="*/ 76794 h 454494"/>
                <a:gd name="connsiteX21" fmla="*/ 147319 w 454494"/>
                <a:gd name="connsiteY21" fmla="*/ 34479 h 454494"/>
                <a:gd name="connsiteX22" fmla="*/ 194336 w 454494"/>
                <a:gd name="connsiteY22" fmla="*/ 20374 h 454494"/>
                <a:gd name="connsiteX23" fmla="*/ 189634 w 454494"/>
                <a:gd name="connsiteY23" fmla="*/ 29777 h 454494"/>
                <a:gd name="connsiteX24" fmla="*/ 186499 w 454494"/>
                <a:gd name="connsiteY24" fmla="*/ 43882 h 454494"/>
                <a:gd name="connsiteX25" fmla="*/ 191201 w 454494"/>
                <a:gd name="connsiteY25" fmla="*/ 61122 h 454494"/>
                <a:gd name="connsiteX26" fmla="*/ 191201 w 454494"/>
                <a:gd name="connsiteY26" fmla="*/ 61122 h 454494"/>
                <a:gd name="connsiteX27" fmla="*/ 205306 w 454494"/>
                <a:gd name="connsiteY27" fmla="*/ 81496 h 454494"/>
                <a:gd name="connsiteX28" fmla="*/ 208441 w 454494"/>
                <a:gd name="connsiteY28" fmla="*/ 87765 h 454494"/>
                <a:gd name="connsiteX29" fmla="*/ 210008 w 454494"/>
                <a:gd name="connsiteY29" fmla="*/ 95601 h 454494"/>
                <a:gd name="connsiteX30" fmla="*/ 210008 w 454494"/>
                <a:gd name="connsiteY30" fmla="*/ 98735 h 454494"/>
                <a:gd name="connsiteX31" fmla="*/ 210008 w 454494"/>
                <a:gd name="connsiteY31" fmla="*/ 98735 h 454494"/>
                <a:gd name="connsiteX32" fmla="*/ 203739 w 454494"/>
                <a:gd name="connsiteY32" fmla="*/ 115975 h 454494"/>
                <a:gd name="connsiteX33" fmla="*/ 200605 w 454494"/>
                <a:gd name="connsiteY33" fmla="*/ 122243 h 454494"/>
                <a:gd name="connsiteX34" fmla="*/ 195903 w 454494"/>
                <a:gd name="connsiteY34" fmla="*/ 126945 h 454494"/>
                <a:gd name="connsiteX35" fmla="*/ 170827 w 454494"/>
                <a:gd name="connsiteY35" fmla="*/ 137916 h 454494"/>
                <a:gd name="connsiteX36" fmla="*/ 158290 w 454494"/>
                <a:gd name="connsiteY36" fmla="*/ 156722 h 454494"/>
                <a:gd name="connsiteX37" fmla="*/ 159857 w 454494"/>
                <a:gd name="connsiteY37" fmla="*/ 166126 h 454494"/>
                <a:gd name="connsiteX38" fmla="*/ 170827 w 454494"/>
                <a:gd name="connsiteY38" fmla="*/ 188067 h 454494"/>
                <a:gd name="connsiteX39" fmla="*/ 172395 w 454494"/>
                <a:gd name="connsiteY39" fmla="*/ 192768 h 454494"/>
                <a:gd name="connsiteX40" fmla="*/ 172395 w 454494"/>
                <a:gd name="connsiteY40" fmla="*/ 199037 h 454494"/>
                <a:gd name="connsiteX41" fmla="*/ 172395 w 454494"/>
                <a:gd name="connsiteY41" fmla="*/ 203739 h 454494"/>
                <a:gd name="connsiteX42" fmla="*/ 172395 w 454494"/>
                <a:gd name="connsiteY42" fmla="*/ 203739 h 454494"/>
                <a:gd name="connsiteX43" fmla="*/ 169260 w 454494"/>
                <a:gd name="connsiteY43" fmla="*/ 216277 h 454494"/>
                <a:gd name="connsiteX44" fmla="*/ 166126 w 454494"/>
                <a:gd name="connsiteY44" fmla="*/ 222546 h 454494"/>
                <a:gd name="connsiteX45" fmla="*/ 161424 w 454494"/>
                <a:gd name="connsiteY45" fmla="*/ 227247 h 454494"/>
                <a:gd name="connsiteX46" fmla="*/ 142617 w 454494"/>
                <a:gd name="connsiteY46" fmla="*/ 236651 h 454494"/>
                <a:gd name="connsiteX47" fmla="*/ 137916 w 454494"/>
                <a:gd name="connsiteY47" fmla="*/ 238218 h 454494"/>
                <a:gd name="connsiteX48" fmla="*/ 131647 w 454494"/>
                <a:gd name="connsiteY48" fmla="*/ 236651 h 454494"/>
                <a:gd name="connsiteX49" fmla="*/ 117542 w 454494"/>
                <a:gd name="connsiteY49" fmla="*/ 227247 h 454494"/>
                <a:gd name="connsiteX50" fmla="*/ 101870 w 454494"/>
                <a:gd name="connsiteY50" fmla="*/ 222546 h 454494"/>
                <a:gd name="connsiteX51" fmla="*/ 87765 w 454494"/>
                <a:gd name="connsiteY51" fmla="*/ 225680 h 454494"/>
                <a:gd name="connsiteX52" fmla="*/ 73659 w 454494"/>
                <a:gd name="connsiteY52" fmla="*/ 235084 h 454494"/>
                <a:gd name="connsiteX53" fmla="*/ 67391 w 454494"/>
                <a:gd name="connsiteY53" fmla="*/ 241352 h 454494"/>
                <a:gd name="connsiteX54" fmla="*/ 64256 w 454494"/>
                <a:gd name="connsiteY54" fmla="*/ 250756 h 454494"/>
                <a:gd name="connsiteX55" fmla="*/ 70525 w 454494"/>
                <a:gd name="connsiteY55" fmla="*/ 263294 h 454494"/>
                <a:gd name="connsiteX56" fmla="*/ 70525 w 454494"/>
                <a:gd name="connsiteY56" fmla="*/ 263294 h 454494"/>
                <a:gd name="connsiteX57" fmla="*/ 78361 w 454494"/>
                <a:gd name="connsiteY57" fmla="*/ 272697 h 454494"/>
                <a:gd name="connsiteX58" fmla="*/ 81496 w 454494"/>
                <a:gd name="connsiteY58" fmla="*/ 277399 h 454494"/>
                <a:gd name="connsiteX59" fmla="*/ 83063 w 454494"/>
                <a:gd name="connsiteY59" fmla="*/ 283667 h 454494"/>
                <a:gd name="connsiteX60" fmla="*/ 83063 w 454494"/>
                <a:gd name="connsiteY60" fmla="*/ 285235 h 454494"/>
                <a:gd name="connsiteX61" fmla="*/ 81496 w 454494"/>
                <a:gd name="connsiteY61" fmla="*/ 293071 h 454494"/>
                <a:gd name="connsiteX62" fmla="*/ 78361 w 454494"/>
                <a:gd name="connsiteY62" fmla="*/ 300907 h 454494"/>
                <a:gd name="connsiteX63" fmla="*/ 73659 w 454494"/>
                <a:gd name="connsiteY63" fmla="*/ 307176 h 454494"/>
                <a:gd name="connsiteX64" fmla="*/ 65823 w 454494"/>
                <a:gd name="connsiteY64" fmla="*/ 313445 h 454494"/>
                <a:gd name="connsiteX65" fmla="*/ 45449 w 454494"/>
                <a:gd name="connsiteY65" fmla="*/ 335386 h 454494"/>
                <a:gd name="connsiteX66" fmla="*/ 448226 w 454494"/>
                <a:gd name="connsiteY66" fmla="*/ 231949 h 454494"/>
                <a:gd name="connsiteX67" fmla="*/ 233516 w 454494"/>
                <a:gd name="connsiteY67" fmla="*/ 446659 h 454494"/>
                <a:gd name="connsiteX68" fmla="*/ 181798 w 454494"/>
                <a:gd name="connsiteY68" fmla="*/ 440390 h 454494"/>
                <a:gd name="connsiteX69" fmla="*/ 191201 w 454494"/>
                <a:gd name="connsiteY69" fmla="*/ 407478 h 454494"/>
                <a:gd name="connsiteX70" fmla="*/ 192769 w 454494"/>
                <a:gd name="connsiteY70" fmla="*/ 401209 h 454494"/>
                <a:gd name="connsiteX71" fmla="*/ 189634 w 454494"/>
                <a:gd name="connsiteY71" fmla="*/ 388671 h 454494"/>
                <a:gd name="connsiteX72" fmla="*/ 181798 w 454494"/>
                <a:gd name="connsiteY72" fmla="*/ 379268 h 454494"/>
                <a:gd name="connsiteX73" fmla="*/ 169260 w 454494"/>
                <a:gd name="connsiteY73" fmla="*/ 369865 h 454494"/>
                <a:gd name="connsiteX74" fmla="*/ 167693 w 454494"/>
                <a:gd name="connsiteY74" fmla="*/ 366730 h 454494"/>
                <a:gd name="connsiteX75" fmla="*/ 167693 w 454494"/>
                <a:gd name="connsiteY75" fmla="*/ 365163 h 454494"/>
                <a:gd name="connsiteX76" fmla="*/ 200605 w 454494"/>
                <a:gd name="connsiteY76" fmla="*/ 321281 h 454494"/>
                <a:gd name="connsiteX77" fmla="*/ 203739 w 454494"/>
                <a:gd name="connsiteY77" fmla="*/ 319714 h 454494"/>
                <a:gd name="connsiteX78" fmla="*/ 205306 w 454494"/>
                <a:gd name="connsiteY78" fmla="*/ 319714 h 454494"/>
                <a:gd name="connsiteX79" fmla="*/ 216277 w 454494"/>
                <a:gd name="connsiteY79" fmla="*/ 325982 h 454494"/>
                <a:gd name="connsiteX80" fmla="*/ 217844 w 454494"/>
                <a:gd name="connsiteY80" fmla="*/ 329117 h 454494"/>
                <a:gd name="connsiteX81" fmla="*/ 219411 w 454494"/>
                <a:gd name="connsiteY81" fmla="*/ 332251 h 454494"/>
                <a:gd name="connsiteX82" fmla="*/ 219411 w 454494"/>
                <a:gd name="connsiteY82" fmla="*/ 333819 h 454494"/>
                <a:gd name="connsiteX83" fmla="*/ 214710 w 454494"/>
                <a:gd name="connsiteY83" fmla="*/ 349491 h 454494"/>
                <a:gd name="connsiteX84" fmla="*/ 213142 w 454494"/>
                <a:gd name="connsiteY84" fmla="*/ 355760 h 454494"/>
                <a:gd name="connsiteX85" fmla="*/ 217844 w 454494"/>
                <a:gd name="connsiteY85" fmla="*/ 368297 h 454494"/>
                <a:gd name="connsiteX86" fmla="*/ 230382 w 454494"/>
                <a:gd name="connsiteY86" fmla="*/ 374566 h 454494"/>
                <a:gd name="connsiteX87" fmla="*/ 257025 w 454494"/>
                <a:gd name="connsiteY87" fmla="*/ 376134 h 454494"/>
                <a:gd name="connsiteX88" fmla="*/ 258592 w 454494"/>
                <a:gd name="connsiteY88" fmla="*/ 376134 h 454494"/>
                <a:gd name="connsiteX89" fmla="*/ 272697 w 454494"/>
                <a:gd name="connsiteY89" fmla="*/ 372999 h 454494"/>
                <a:gd name="connsiteX90" fmla="*/ 285235 w 454494"/>
                <a:gd name="connsiteY90" fmla="*/ 365163 h 454494"/>
                <a:gd name="connsiteX91" fmla="*/ 297772 w 454494"/>
                <a:gd name="connsiteY91" fmla="*/ 351058 h 454494"/>
                <a:gd name="connsiteX92" fmla="*/ 310310 w 454494"/>
                <a:gd name="connsiteY92" fmla="*/ 365163 h 454494"/>
                <a:gd name="connsiteX93" fmla="*/ 324415 w 454494"/>
                <a:gd name="connsiteY93" fmla="*/ 380835 h 454494"/>
                <a:gd name="connsiteX94" fmla="*/ 338520 w 454494"/>
                <a:gd name="connsiteY94" fmla="*/ 365163 h 454494"/>
                <a:gd name="connsiteX95" fmla="*/ 416881 w 454494"/>
                <a:gd name="connsiteY95" fmla="*/ 230382 h 454494"/>
                <a:gd name="connsiteX96" fmla="*/ 413747 w 454494"/>
                <a:gd name="connsiteY96" fmla="*/ 205306 h 454494"/>
                <a:gd name="connsiteX97" fmla="*/ 415314 w 454494"/>
                <a:gd name="connsiteY97" fmla="*/ 205306 h 454494"/>
                <a:gd name="connsiteX98" fmla="*/ 423150 w 454494"/>
                <a:gd name="connsiteY98" fmla="*/ 206873 h 454494"/>
                <a:gd name="connsiteX99" fmla="*/ 429419 w 454494"/>
                <a:gd name="connsiteY99" fmla="*/ 208441 h 454494"/>
                <a:gd name="connsiteX100" fmla="*/ 448226 w 454494"/>
                <a:gd name="connsiteY100" fmla="*/ 219411 h 454494"/>
                <a:gd name="connsiteX101" fmla="*/ 448226 w 454494"/>
                <a:gd name="connsiteY101" fmla="*/ 231949 h 454494"/>
                <a:gd name="connsiteX102" fmla="*/ 252323 w 454494"/>
                <a:gd name="connsiteY102" fmla="*/ 231949 h 454494"/>
                <a:gd name="connsiteX103" fmla="*/ 325982 w 454494"/>
                <a:gd name="connsiteY103" fmla="*/ 158290 h 454494"/>
                <a:gd name="connsiteX104" fmla="*/ 399642 w 454494"/>
                <a:gd name="connsiteY104" fmla="*/ 231949 h 454494"/>
                <a:gd name="connsiteX105" fmla="*/ 325982 w 454494"/>
                <a:gd name="connsiteY105" fmla="*/ 354192 h 454494"/>
                <a:gd name="connsiteX106" fmla="*/ 252323 w 454494"/>
                <a:gd name="connsiteY106" fmla="*/ 231949 h 454494"/>
                <a:gd name="connsiteX107" fmla="*/ 437255 w 454494"/>
                <a:gd name="connsiteY107" fmla="*/ 194336 h 454494"/>
                <a:gd name="connsiteX108" fmla="*/ 426285 w 454494"/>
                <a:gd name="connsiteY108" fmla="*/ 189634 h 454494"/>
                <a:gd name="connsiteX109" fmla="*/ 415314 w 454494"/>
                <a:gd name="connsiteY109" fmla="*/ 188067 h 454494"/>
                <a:gd name="connsiteX110" fmla="*/ 409045 w 454494"/>
                <a:gd name="connsiteY110" fmla="*/ 188067 h 454494"/>
                <a:gd name="connsiteX111" fmla="*/ 407478 w 454494"/>
                <a:gd name="connsiteY111" fmla="*/ 188067 h 454494"/>
                <a:gd name="connsiteX112" fmla="*/ 325982 w 454494"/>
                <a:gd name="connsiteY112" fmla="*/ 139483 h 454494"/>
                <a:gd name="connsiteX113" fmla="*/ 233516 w 454494"/>
                <a:gd name="connsiteY113" fmla="*/ 231949 h 454494"/>
                <a:gd name="connsiteX114" fmla="*/ 286802 w 454494"/>
                <a:gd name="connsiteY114" fmla="*/ 336953 h 454494"/>
                <a:gd name="connsiteX115" fmla="*/ 272697 w 454494"/>
                <a:gd name="connsiteY115" fmla="*/ 352625 h 454494"/>
                <a:gd name="connsiteX116" fmla="*/ 267995 w 454494"/>
                <a:gd name="connsiteY116" fmla="*/ 355760 h 454494"/>
                <a:gd name="connsiteX117" fmla="*/ 261726 w 454494"/>
                <a:gd name="connsiteY117" fmla="*/ 357327 h 454494"/>
                <a:gd name="connsiteX118" fmla="*/ 261726 w 454494"/>
                <a:gd name="connsiteY118" fmla="*/ 357327 h 454494"/>
                <a:gd name="connsiteX119" fmla="*/ 235083 w 454494"/>
                <a:gd name="connsiteY119" fmla="*/ 355760 h 454494"/>
                <a:gd name="connsiteX120" fmla="*/ 235083 w 454494"/>
                <a:gd name="connsiteY120" fmla="*/ 355760 h 454494"/>
                <a:gd name="connsiteX121" fmla="*/ 235083 w 454494"/>
                <a:gd name="connsiteY121" fmla="*/ 355760 h 454494"/>
                <a:gd name="connsiteX122" fmla="*/ 235083 w 454494"/>
                <a:gd name="connsiteY122" fmla="*/ 355760 h 454494"/>
                <a:gd name="connsiteX123" fmla="*/ 235083 w 454494"/>
                <a:gd name="connsiteY123" fmla="*/ 355760 h 454494"/>
                <a:gd name="connsiteX124" fmla="*/ 235083 w 454494"/>
                <a:gd name="connsiteY124" fmla="*/ 355760 h 454494"/>
                <a:gd name="connsiteX125" fmla="*/ 239785 w 454494"/>
                <a:gd name="connsiteY125" fmla="*/ 340087 h 454494"/>
                <a:gd name="connsiteX126" fmla="*/ 241352 w 454494"/>
                <a:gd name="connsiteY126" fmla="*/ 333819 h 454494"/>
                <a:gd name="connsiteX127" fmla="*/ 238218 w 454494"/>
                <a:gd name="connsiteY127" fmla="*/ 321281 h 454494"/>
                <a:gd name="connsiteX128" fmla="*/ 228815 w 454494"/>
                <a:gd name="connsiteY128" fmla="*/ 311877 h 454494"/>
                <a:gd name="connsiteX129" fmla="*/ 217844 w 454494"/>
                <a:gd name="connsiteY129" fmla="*/ 305609 h 454494"/>
                <a:gd name="connsiteX130" fmla="*/ 205306 w 454494"/>
                <a:gd name="connsiteY130" fmla="*/ 302474 h 454494"/>
                <a:gd name="connsiteX131" fmla="*/ 186499 w 454494"/>
                <a:gd name="connsiteY131" fmla="*/ 311877 h 454494"/>
                <a:gd name="connsiteX132" fmla="*/ 153588 w 454494"/>
                <a:gd name="connsiteY132" fmla="*/ 355760 h 454494"/>
                <a:gd name="connsiteX133" fmla="*/ 148886 w 454494"/>
                <a:gd name="connsiteY133" fmla="*/ 368297 h 454494"/>
                <a:gd name="connsiteX134" fmla="*/ 156722 w 454494"/>
                <a:gd name="connsiteY134" fmla="*/ 385537 h 454494"/>
                <a:gd name="connsiteX135" fmla="*/ 169260 w 454494"/>
                <a:gd name="connsiteY135" fmla="*/ 394940 h 454494"/>
                <a:gd name="connsiteX136" fmla="*/ 170827 w 454494"/>
                <a:gd name="connsiteY136" fmla="*/ 398075 h 454494"/>
                <a:gd name="connsiteX137" fmla="*/ 172395 w 454494"/>
                <a:gd name="connsiteY137" fmla="*/ 402776 h 454494"/>
                <a:gd name="connsiteX138" fmla="*/ 172395 w 454494"/>
                <a:gd name="connsiteY138" fmla="*/ 404344 h 454494"/>
                <a:gd name="connsiteX139" fmla="*/ 162991 w 454494"/>
                <a:gd name="connsiteY139" fmla="*/ 437255 h 454494"/>
                <a:gd name="connsiteX140" fmla="*/ 54853 w 454494"/>
                <a:gd name="connsiteY140" fmla="*/ 354192 h 454494"/>
                <a:gd name="connsiteX141" fmla="*/ 57987 w 454494"/>
                <a:gd name="connsiteY141" fmla="*/ 351058 h 454494"/>
                <a:gd name="connsiteX142" fmla="*/ 73659 w 454494"/>
                <a:gd name="connsiteY142" fmla="*/ 335386 h 454494"/>
                <a:gd name="connsiteX143" fmla="*/ 81496 w 454494"/>
                <a:gd name="connsiteY143" fmla="*/ 329117 h 454494"/>
                <a:gd name="connsiteX144" fmla="*/ 90899 w 454494"/>
                <a:gd name="connsiteY144" fmla="*/ 318146 h 454494"/>
                <a:gd name="connsiteX145" fmla="*/ 97168 w 454494"/>
                <a:gd name="connsiteY145" fmla="*/ 304041 h 454494"/>
                <a:gd name="connsiteX146" fmla="*/ 98735 w 454494"/>
                <a:gd name="connsiteY146" fmla="*/ 296205 h 454494"/>
                <a:gd name="connsiteX147" fmla="*/ 98735 w 454494"/>
                <a:gd name="connsiteY147" fmla="*/ 289936 h 454494"/>
                <a:gd name="connsiteX148" fmla="*/ 97168 w 454494"/>
                <a:gd name="connsiteY148" fmla="*/ 277399 h 454494"/>
                <a:gd name="connsiteX149" fmla="*/ 90899 w 454494"/>
                <a:gd name="connsiteY149" fmla="*/ 266428 h 454494"/>
                <a:gd name="connsiteX150" fmla="*/ 83063 w 454494"/>
                <a:gd name="connsiteY150" fmla="*/ 257025 h 454494"/>
                <a:gd name="connsiteX151" fmla="*/ 83063 w 454494"/>
                <a:gd name="connsiteY151" fmla="*/ 257025 h 454494"/>
                <a:gd name="connsiteX152" fmla="*/ 83063 w 454494"/>
                <a:gd name="connsiteY152" fmla="*/ 257025 h 454494"/>
                <a:gd name="connsiteX153" fmla="*/ 83063 w 454494"/>
                <a:gd name="connsiteY153" fmla="*/ 257025 h 454494"/>
                <a:gd name="connsiteX154" fmla="*/ 98735 w 454494"/>
                <a:gd name="connsiteY154" fmla="*/ 247621 h 454494"/>
                <a:gd name="connsiteX155" fmla="*/ 98735 w 454494"/>
                <a:gd name="connsiteY155" fmla="*/ 247621 h 454494"/>
                <a:gd name="connsiteX156" fmla="*/ 103437 w 454494"/>
                <a:gd name="connsiteY156" fmla="*/ 246054 h 454494"/>
                <a:gd name="connsiteX157" fmla="*/ 109706 w 454494"/>
                <a:gd name="connsiteY157" fmla="*/ 247621 h 454494"/>
                <a:gd name="connsiteX158" fmla="*/ 123811 w 454494"/>
                <a:gd name="connsiteY158" fmla="*/ 257025 h 454494"/>
                <a:gd name="connsiteX159" fmla="*/ 141050 w 454494"/>
                <a:gd name="connsiteY159" fmla="*/ 261726 h 454494"/>
                <a:gd name="connsiteX160" fmla="*/ 155155 w 454494"/>
                <a:gd name="connsiteY160" fmla="*/ 258592 h 454494"/>
                <a:gd name="connsiteX161" fmla="*/ 173962 w 454494"/>
                <a:gd name="connsiteY161" fmla="*/ 249189 h 454494"/>
                <a:gd name="connsiteX162" fmla="*/ 184932 w 454494"/>
                <a:gd name="connsiteY162" fmla="*/ 239785 h 454494"/>
                <a:gd name="connsiteX163" fmla="*/ 191201 w 454494"/>
                <a:gd name="connsiteY163" fmla="*/ 225680 h 454494"/>
                <a:gd name="connsiteX164" fmla="*/ 194336 w 454494"/>
                <a:gd name="connsiteY164" fmla="*/ 213142 h 454494"/>
                <a:gd name="connsiteX165" fmla="*/ 195903 w 454494"/>
                <a:gd name="connsiteY165" fmla="*/ 203739 h 454494"/>
                <a:gd name="connsiteX166" fmla="*/ 194336 w 454494"/>
                <a:gd name="connsiteY166" fmla="*/ 192768 h 454494"/>
                <a:gd name="connsiteX167" fmla="*/ 191201 w 454494"/>
                <a:gd name="connsiteY167" fmla="*/ 183365 h 454494"/>
                <a:gd name="connsiteX168" fmla="*/ 180231 w 454494"/>
                <a:gd name="connsiteY168" fmla="*/ 161424 h 454494"/>
                <a:gd name="connsiteX169" fmla="*/ 180231 w 454494"/>
                <a:gd name="connsiteY169" fmla="*/ 161424 h 454494"/>
                <a:gd name="connsiteX170" fmla="*/ 180231 w 454494"/>
                <a:gd name="connsiteY170" fmla="*/ 159857 h 454494"/>
                <a:gd name="connsiteX171" fmla="*/ 181798 w 454494"/>
                <a:gd name="connsiteY171" fmla="*/ 156722 h 454494"/>
                <a:gd name="connsiteX172" fmla="*/ 206873 w 454494"/>
                <a:gd name="connsiteY172" fmla="*/ 145752 h 454494"/>
                <a:gd name="connsiteX173" fmla="*/ 219411 w 454494"/>
                <a:gd name="connsiteY173" fmla="*/ 136348 h 454494"/>
                <a:gd name="connsiteX174" fmla="*/ 225680 w 454494"/>
                <a:gd name="connsiteY174" fmla="*/ 122243 h 454494"/>
                <a:gd name="connsiteX175" fmla="*/ 228815 w 454494"/>
                <a:gd name="connsiteY175" fmla="*/ 101870 h 454494"/>
                <a:gd name="connsiteX176" fmla="*/ 228815 w 454494"/>
                <a:gd name="connsiteY176" fmla="*/ 101870 h 454494"/>
                <a:gd name="connsiteX177" fmla="*/ 228815 w 454494"/>
                <a:gd name="connsiteY177" fmla="*/ 95601 h 454494"/>
                <a:gd name="connsiteX178" fmla="*/ 227247 w 454494"/>
                <a:gd name="connsiteY178" fmla="*/ 83063 h 454494"/>
                <a:gd name="connsiteX179" fmla="*/ 222546 w 454494"/>
                <a:gd name="connsiteY179" fmla="*/ 72092 h 454494"/>
                <a:gd name="connsiteX180" fmla="*/ 208441 w 454494"/>
                <a:gd name="connsiteY180" fmla="*/ 51718 h 454494"/>
                <a:gd name="connsiteX181" fmla="*/ 208441 w 454494"/>
                <a:gd name="connsiteY181" fmla="*/ 51718 h 454494"/>
                <a:gd name="connsiteX182" fmla="*/ 206873 w 454494"/>
                <a:gd name="connsiteY182" fmla="*/ 45449 h 454494"/>
                <a:gd name="connsiteX183" fmla="*/ 208441 w 454494"/>
                <a:gd name="connsiteY183" fmla="*/ 40748 h 454494"/>
                <a:gd name="connsiteX184" fmla="*/ 219411 w 454494"/>
                <a:gd name="connsiteY184" fmla="*/ 20374 h 454494"/>
                <a:gd name="connsiteX185" fmla="*/ 236651 w 454494"/>
                <a:gd name="connsiteY185" fmla="*/ 20374 h 454494"/>
                <a:gd name="connsiteX186" fmla="*/ 448226 w 454494"/>
                <a:gd name="connsiteY186" fmla="*/ 200605 h 454494"/>
                <a:gd name="connsiteX187" fmla="*/ 437255 w 454494"/>
                <a:gd name="connsiteY187" fmla="*/ 194336 h 45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454494" h="454494">
                  <a:moveTo>
                    <a:pt x="233516" y="0"/>
                  </a:moveTo>
                  <a:cubicBezTo>
                    <a:pt x="199037" y="0"/>
                    <a:pt x="164558" y="7836"/>
                    <a:pt x="134781" y="21941"/>
                  </a:cubicBezTo>
                  <a:cubicBezTo>
                    <a:pt x="120676" y="7836"/>
                    <a:pt x="100302" y="0"/>
                    <a:pt x="79928" y="0"/>
                  </a:cubicBezTo>
                  <a:cubicBezTo>
                    <a:pt x="36046" y="0"/>
                    <a:pt x="0" y="34479"/>
                    <a:pt x="0" y="78361"/>
                  </a:cubicBezTo>
                  <a:cubicBezTo>
                    <a:pt x="0" y="94033"/>
                    <a:pt x="9403" y="114407"/>
                    <a:pt x="21941" y="134781"/>
                  </a:cubicBezTo>
                  <a:cubicBezTo>
                    <a:pt x="7836" y="164558"/>
                    <a:pt x="0" y="199037"/>
                    <a:pt x="0" y="233516"/>
                  </a:cubicBezTo>
                  <a:cubicBezTo>
                    <a:pt x="0" y="362029"/>
                    <a:pt x="105004" y="467033"/>
                    <a:pt x="233516" y="467033"/>
                  </a:cubicBezTo>
                  <a:cubicBezTo>
                    <a:pt x="362029" y="467033"/>
                    <a:pt x="467033" y="362029"/>
                    <a:pt x="467033" y="233516"/>
                  </a:cubicBezTo>
                  <a:cubicBezTo>
                    <a:pt x="467033" y="105004"/>
                    <a:pt x="362029" y="0"/>
                    <a:pt x="233516" y="0"/>
                  </a:cubicBezTo>
                  <a:close/>
                  <a:moveTo>
                    <a:pt x="18807" y="78361"/>
                  </a:moveTo>
                  <a:cubicBezTo>
                    <a:pt x="18807" y="45449"/>
                    <a:pt x="47017" y="18807"/>
                    <a:pt x="79928" y="18807"/>
                  </a:cubicBezTo>
                  <a:cubicBezTo>
                    <a:pt x="114407" y="18807"/>
                    <a:pt x="141050" y="45449"/>
                    <a:pt x="141050" y="78361"/>
                  </a:cubicBezTo>
                  <a:cubicBezTo>
                    <a:pt x="141050" y="111273"/>
                    <a:pt x="79928" y="178663"/>
                    <a:pt x="79928" y="178663"/>
                  </a:cubicBezTo>
                  <a:cubicBezTo>
                    <a:pt x="79928" y="178663"/>
                    <a:pt x="18807" y="111273"/>
                    <a:pt x="18807" y="78361"/>
                  </a:cubicBezTo>
                  <a:close/>
                  <a:moveTo>
                    <a:pt x="45449" y="335386"/>
                  </a:moveTo>
                  <a:cubicBezTo>
                    <a:pt x="28210" y="305609"/>
                    <a:pt x="18807" y="269562"/>
                    <a:pt x="18807" y="231949"/>
                  </a:cubicBezTo>
                  <a:cubicBezTo>
                    <a:pt x="18807" y="203739"/>
                    <a:pt x="25076" y="175529"/>
                    <a:pt x="34479" y="150453"/>
                  </a:cubicBezTo>
                  <a:cubicBezTo>
                    <a:pt x="48584" y="169260"/>
                    <a:pt x="61122" y="183365"/>
                    <a:pt x="65823" y="189634"/>
                  </a:cubicBezTo>
                  <a:lnTo>
                    <a:pt x="79928" y="203739"/>
                  </a:lnTo>
                  <a:lnTo>
                    <a:pt x="94033" y="189634"/>
                  </a:lnTo>
                  <a:cubicBezTo>
                    <a:pt x="105004" y="177096"/>
                    <a:pt x="159857" y="115975"/>
                    <a:pt x="159857" y="76794"/>
                  </a:cubicBezTo>
                  <a:cubicBezTo>
                    <a:pt x="159857" y="61122"/>
                    <a:pt x="155155" y="47017"/>
                    <a:pt x="147319" y="34479"/>
                  </a:cubicBezTo>
                  <a:cubicBezTo>
                    <a:pt x="161424" y="28210"/>
                    <a:pt x="177096" y="23508"/>
                    <a:pt x="194336" y="20374"/>
                  </a:cubicBezTo>
                  <a:lnTo>
                    <a:pt x="189634" y="29777"/>
                  </a:lnTo>
                  <a:cubicBezTo>
                    <a:pt x="186499" y="34479"/>
                    <a:pt x="186499" y="39181"/>
                    <a:pt x="186499" y="43882"/>
                  </a:cubicBezTo>
                  <a:cubicBezTo>
                    <a:pt x="186499" y="50151"/>
                    <a:pt x="188067" y="54853"/>
                    <a:pt x="191201" y="61122"/>
                  </a:cubicBezTo>
                  <a:lnTo>
                    <a:pt x="191201" y="61122"/>
                  </a:lnTo>
                  <a:lnTo>
                    <a:pt x="205306" y="81496"/>
                  </a:lnTo>
                  <a:cubicBezTo>
                    <a:pt x="205306" y="83063"/>
                    <a:pt x="206873" y="84630"/>
                    <a:pt x="208441" y="87765"/>
                  </a:cubicBezTo>
                  <a:cubicBezTo>
                    <a:pt x="208441" y="90899"/>
                    <a:pt x="210008" y="92466"/>
                    <a:pt x="210008" y="95601"/>
                  </a:cubicBezTo>
                  <a:cubicBezTo>
                    <a:pt x="210008" y="97168"/>
                    <a:pt x="210008" y="97168"/>
                    <a:pt x="210008" y="98735"/>
                  </a:cubicBezTo>
                  <a:lnTo>
                    <a:pt x="210008" y="98735"/>
                  </a:lnTo>
                  <a:lnTo>
                    <a:pt x="203739" y="115975"/>
                  </a:lnTo>
                  <a:cubicBezTo>
                    <a:pt x="203739" y="117542"/>
                    <a:pt x="202172" y="119109"/>
                    <a:pt x="200605" y="122243"/>
                  </a:cubicBezTo>
                  <a:cubicBezTo>
                    <a:pt x="199037" y="123811"/>
                    <a:pt x="197470" y="126945"/>
                    <a:pt x="195903" y="126945"/>
                  </a:cubicBezTo>
                  <a:lnTo>
                    <a:pt x="170827" y="137916"/>
                  </a:lnTo>
                  <a:cubicBezTo>
                    <a:pt x="162991" y="141050"/>
                    <a:pt x="158290" y="148886"/>
                    <a:pt x="158290" y="156722"/>
                  </a:cubicBezTo>
                  <a:cubicBezTo>
                    <a:pt x="158290" y="159857"/>
                    <a:pt x="158290" y="162991"/>
                    <a:pt x="159857" y="166126"/>
                  </a:cubicBezTo>
                  <a:lnTo>
                    <a:pt x="170827" y="188067"/>
                  </a:lnTo>
                  <a:cubicBezTo>
                    <a:pt x="170827" y="189634"/>
                    <a:pt x="172395" y="191201"/>
                    <a:pt x="172395" y="192768"/>
                  </a:cubicBezTo>
                  <a:cubicBezTo>
                    <a:pt x="172395" y="194336"/>
                    <a:pt x="172395" y="197470"/>
                    <a:pt x="172395" y="199037"/>
                  </a:cubicBezTo>
                  <a:cubicBezTo>
                    <a:pt x="172395" y="200605"/>
                    <a:pt x="172395" y="202172"/>
                    <a:pt x="172395" y="203739"/>
                  </a:cubicBezTo>
                  <a:lnTo>
                    <a:pt x="172395" y="203739"/>
                  </a:lnTo>
                  <a:lnTo>
                    <a:pt x="169260" y="216277"/>
                  </a:lnTo>
                  <a:cubicBezTo>
                    <a:pt x="169260" y="217844"/>
                    <a:pt x="167693" y="220979"/>
                    <a:pt x="166126" y="222546"/>
                  </a:cubicBezTo>
                  <a:cubicBezTo>
                    <a:pt x="164558" y="225680"/>
                    <a:pt x="161424" y="227247"/>
                    <a:pt x="161424" y="227247"/>
                  </a:cubicBezTo>
                  <a:lnTo>
                    <a:pt x="142617" y="236651"/>
                  </a:lnTo>
                  <a:cubicBezTo>
                    <a:pt x="141050" y="236651"/>
                    <a:pt x="139483" y="238218"/>
                    <a:pt x="137916" y="238218"/>
                  </a:cubicBezTo>
                  <a:cubicBezTo>
                    <a:pt x="134781" y="238218"/>
                    <a:pt x="131647" y="236651"/>
                    <a:pt x="131647" y="236651"/>
                  </a:cubicBezTo>
                  <a:lnTo>
                    <a:pt x="117542" y="227247"/>
                  </a:lnTo>
                  <a:cubicBezTo>
                    <a:pt x="112840" y="224113"/>
                    <a:pt x="106571" y="222546"/>
                    <a:pt x="101870" y="222546"/>
                  </a:cubicBezTo>
                  <a:cubicBezTo>
                    <a:pt x="97168" y="222546"/>
                    <a:pt x="92466" y="224113"/>
                    <a:pt x="87765" y="225680"/>
                  </a:cubicBezTo>
                  <a:lnTo>
                    <a:pt x="73659" y="235084"/>
                  </a:lnTo>
                  <a:cubicBezTo>
                    <a:pt x="70525" y="236651"/>
                    <a:pt x="68958" y="239785"/>
                    <a:pt x="67391" y="241352"/>
                  </a:cubicBezTo>
                  <a:cubicBezTo>
                    <a:pt x="65823" y="244487"/>
                    <a:pt x="64256" y="247621"/>
                    <a:pt x="64256" y="250756"/>
                  </a:cubicBezTo>
                  <a:cubicBezTo>
                    <a:pt x="64256" y="255457"/>
                    <a:pt x="65823" y="260159"/>
                    <a:pt x="70525" y="263294"/>
                  </a:cubicBezTo>
                  <a:lnTo>
                    <a:pt x="70525" y="263294"/>
                  </a:lnTo>
                  <a:lnTo>
                    <a:pt x="78361" y="272697"/>
                  </a:lnTo>
                  <a:cubicBezTo>
                    <a:pt x="78361" y="272697"/>
                    <a:pt x="79928" y="275831"/>
                    <a:pt x="81496" y="277399"/>
                  </a:cubicBezTo>
                  <a:cubicBezTo>
                    <a:pt x="81496" y="278966"/>
                    <a:pt x="83063" y="282100"/>
                    <a:pt x="83063" y="283667"/>
                  </a:cubicBezTo>
                  <a:cubicBezTo>
                    <a:pt x="83063" y="283667"/>
                    <a:pt x="83063" y="285235"/>
                    <a:pt x="83063" y="285235"/>
                  </a:cubicBezTo>
                  <a:lnTo>
                    <a:pt x="81496" y="293071"/>
                  </a:lnTo>
                  <a:cubicBezTo>
                    <a:pt x="81496" y="294638"/>
                    <a:pt x="79928" y="297772"/>
                    <a:pt x="78361" y="300907"/>
                  </a:cubicBezTo>
                  <a:cubicBezTo>
                    <a:pt x="76794" y="304041"/>
                    <a:pt x="75227" y="307176"/>
                    <a:pt x="73659" y="307176"/>
                  </a:cubicBezTo>
                  <a:lnTo>
                    <a:pt x="65823" y="313445"/>
                  </a:lnTo>
                  <a:cubicBezTo>
                    <a:pt x="56420" y="322848"/>
                    <a:pt x="50151" y="330684"/>
                    <a:pt x="45449" y="335386"/>
                  </a:cubicBezTo>
                  <a:close/>
                  <a:moveTo>
                    <a:pt x="448226" y="231949"/>
                  </a:moveTo>
                  <a:cubicBezTo>
                    <a:pt x="448226" y="349491"/>
                    <a:pt x="352625" y="446659"/>
                    <a:pt x="233516" y="446659"/>
                  </a:cubicBezTo>
                  <a:cubicBezTo>
                    <a:pt x="214710" y="446659"/>
                    <a:pt x="197470" y="445091"/>
                    <a:pt x="181798" y="440390"/>
                  </a:cubicBezTo>
                  <a:lnTo>
                    <a:pt x="191201" y="407478"/>
                  </a:lnTo>
                  <a:cubicBezTo>
                    <a:pt x="191201" y="405911"/>
                    <a:pt x="192769" y="402776"/>
                    <a:pt x="192769" y="401209"/>
                  </a:cubicBezTo>
                  <a:cubicBezTo>
                    <a:pt x="192769" y="396507"/>
                    <a:pt x="191201" y="393373"/>
                    <a:pt x="189634" y="388671"/>
                  </a:cubicBezTo>
                  <a:cubicBezTo>
                    <a:pt x="188067" y="385537"/>
                    <a:pt x="184932" y="380835"/>
                    <a:pt x="181798" y="379268"/>
                  </a:cubicBezTo>
                  <a:lnTo>
                    <a:pt x="169260" y="369865"/>
                  </a:lnTo>
                  <a:cubicBezTo>
                    <a:pt x="167693" y="369865"/>
                    <a:pt x="167693" y="368297"/>
                    <a:pt x="167693" y="366730"/>
                  </a:cubicBezTo>
                  <a:cubicBezTo>
                    <a:pt x="167693" y="366730"/>
                    <a:pt x="167693" y="365163"/>
                    <a:pt x="167693" y="365163"/>
                  </a:cubicBezTo>
                  <a:lnTo>
                    <a:pt x="200605" y="321281"/>
                  </a:lnTo>
                  <a:cubicBezTo>
                    <a:pt x="200605" y="319714"/>
                    <a:pt x="202172" y="319714"/>
                    <a:pt x="203739" y="319714"/>
                  </a:cubicBezTo>
                  <a:cubicBezTo>
                    <a:pt x="205306" y="319714"/>
                    <a:pt x="205306" y="319714"/>
                    <a:pt x="205306" y="319714"/>
                  </a:cubicBezTo>
                  <a:lnTo>
                    <a:pt x="216277" y="325982"/>
                  </a:lnTo>
                  <a:cubicBezTo>
                    <a:pt x="216277" y="325982"/>
                    <a:pt x="217844" y="327550"/>
                    <a:pt x="217844" y="329117"/>
                  </a:cubicBezTo>
                  <a:cubicBezTo>
                    <a:pt x="217844" y="330684"/>
                    <a:pt x="219411" y="332251"/>
                    <a:pt x="219411" y="332251"/>
                  </a:cubicBezTo>
                  <a:cubicBezTo>
                    <a:pt x="219411" y="332251"/>
                    <a:pt x="219411" y="333819"/>
                    <a:pt x="219411" y="333819"/>
                  </a:cubicBezTo>
                  <a:lnTo>
                    <a:pt x="214710" y="349491"/>
                  </a:lnTo>
                  <a:cubicBezTo>
                    <a:pt x="214710" y="351058"/>
                    <a:pt x="213142" y="354192"/>
                    <a:pt x="213142" y="355760"/>
                  </a:cubicBezTo>
                  <a:cubicBezTo>
                    <a:pt x="213142" y="360461"/>
                    <a:pt x="214710" y="365163"/>
                    <a:pt x="217844" y="368297"/>
                  </a:cubicBezTo>
                  <a:cubicBezTo>
                    <a:pt x="220979" y="371432"/>
                    <a:pt x="225680" y="372999"/>
                    <a:pt x="230382" y="374566"/>
                  </a:cubicBezTo>
                  <a:lnTo>
                    <a:pt x="257025" y="376134"/>
                  </a:lnTo>
                  <a:cubicBezTo>
                    <a:pt x="257025" y="376134"/>
                    <a:pt x="258592" y="376134"/>
                    <a:pt x="258592" y="376134"/>
                  </a:cubicBezTo>
                  <a:cubicBezTo>
                    <a:pt x="263294" y="376134"/>
                    <a:pt x="267995" y="374566"/>
                    <a:pt x="272697" y="372999"/>
                  </a:cubicBezTo>
                  <a:cubicBezTo>
                    <a:pt x="277398" y="371432"/>
                    <a:pt x="280533" y="368297"/>
                    <a:pt x="285235" y="365163"/>
                  </a:cubicBezTo>
                  <a:lnTo>
                    <a:pt x="297772" y="351058"/>
                  </a:lnTo>
                  <a:cubicBezTo>
                    <a:pt x="304041" y="357327"/>
                    <a:pt x="307176" y="363596"/>
                    <a:pt x="310310" y="365163"/>
                  </a:cubicBezTo>
                  <a:lnTo>
                    <a:pt x="324415" y="380835"/>
                  </a:lnTo>
                  <a:lnTo>
                    <a:pt x="338520" y="365163"/>
                  </a:lnTo>
                  <a:cubicBezTo>
                    <a:pt x="351058" y="351058"/>
                    <a:pt x="416881" y="275831"/>
                    <a:pt x="416881" y="230382"/>
                  </a:cubicBezTo>
                  <a:cubicBezTo>
                    <a:pt x="416881" y="220979"/>
                    <a:pt x="415314" y="213142"/>
                    <a:pt x="413747" y="205306"/>
                  </a:cubicBezTo>
                  <a:cubicBezTo>
                    <a:pt x="413747" y="205306"/>
                    <a:pt x="413747" y="205306"/>
                    <a:pt x="415314" y="205306"/>
                  </a:cubicBezTo>
                  <a:cubicBezTo>
                    <a:pt x="416881" y="205306"/>
                    <a:pt x="420016" y="205306"/>
                    <a:pt x="423150" y="206873"/>
                  </a:cubicBezTo>
                  <a:cubicBezTo>
                    <a:pt x="426285" y="206873"/>
                    <a:pt x="427852" y="208441"/>
                    <a:pt x="429419" y="208441"/>
                  </a:cubicBezTo>
                  <a:lnTo>
                    <a:pt x="448226" y="219411"/>
                  </a:lnTo>
                  <a:cubicBezTo>
                    <a:pt x="448226" y="224113"/>
                    <a:pt x="448226" y="228815"/>
                    <a:pt x="448226" y="231949"/>
                  </a:cubicBezTo>
                  <a:close/>
                  <a:moveTo>
                    <a:pt x="252323" y="231949"/>
                  </a:moveTo>
                  <a:cubicBezTo>
                    <a:pt x="252323" y="191201"/>
                    <a:pt x="285235" y="158290"/>
                    <a:pt x="325982" y="158290"/>
                  </a:cubicBezTo>
                  <a:cubicBezTo>
                    <a:pt x="366730" y="158290"/>
                    <a:pt x="399642" y="191201"/>
                    <a:pt x="399642" y="231949"/>
                  </a:cubicBezTo>
                  <a:cubicBezTo>
                    <a:pt x="399642" y="272697"/>
                    <a:pt x="325982" y="354192"/>
                    <a:pt x="325982" y="354192"/>
                  </a:cubicBezTo>
                  <a:cubicBezTo>
                    <a:pt x="325982" y="354192"/>
                    <a:pt x="252323" y="272697"/>
                    <a:pt x="252323" y="231949"/>
                  </a:cubicBezTo>
                  <a:close/>
                  <a:moveTo>
                    <a:pt x="437255" y="194336"/>
                  </a:moveTo>
                  <a:cubicBezTo>
                    <a:pt x="434121" y="192768"/>
                    <a:pt x="429419" y="191201"/>
                    <a:pt x="426285" y="189634"/>
                  </a:cubicBezTo>
                  <a:cubicBezTo>
                    <a:pt x="423150" y="188067"/>
                    <a:pt x="418449" y="188067"/>
                    <a:pt x="415314" y="188067"/>
                  </a:cubicBezTo>
                  <a:cubicBezTo>
                    <a:pt x="413747" y="188067"/>
                    <a:pt x="410612" y="188067"/>
                    <a:pt x="409045" y="188067"/>
                  </a:cubicBezTo>
                  <a:lnTo>
                    <a:pt x="407478" y="188067"/>
                  </a:lnTo>
                  <a:cubicBezTo>
                    <a:pt x="391806" y="159857"/>
                    <a:pt x="362029" y="139483"/>
                    <a:pt x="325982" y="139483"/>
                  </a:cubicBezTo>
                  <a:cubicBezTo>
                    <a:pt x="275831" y="139483"/>
                    <a:pt x="233516" y="180231"/>
                    <a:pt x="233516" y="231949"/>
                  </a:cubicBezTo>
                  <a:cubicBezTo>
                    <a:pt x="233516" y="263294"/>
                    <a:pt x="263294" y="307176"/>
                    <a:pt x="286802" y="336953"/>
                  </a:cubicBezTo>
                  <a:lnTo>
                    <a:pt x="272697" y="352625"/>
                  </a:lnTo>
                  <a:cubicBezTo>
                    <a:pt x="271130" y="354192"/>
                    <a:pt x="269562" y="355760"/>
                    <a:pt x="267995" y="355760"/>
                  </a:cubicBezTo>
                  <a:cubicBezTo>
                    <a:pt x="264861" y="357327"/>
                    <a:pt x="263294" y="357327"/>
                    <a:pt x="261726" y="357327"/>
                  </a:cubicBezTo>
                  <a:lnTo>
                    <a:pt x="261726" y="357327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9785" y="340087"/>
                  </a:lnTo>
                  <a:cubicBezTo>
                    <a:pt x="239785" y="338520"/>
                    <a:pt x="241352" y="335386"/>
                    <a:pt x="241352" y="333819"/>
                  </a:cubicBezTo>
                  <a:cubicBezTo>
                    <a:pt x="241352" y="329117"/>
                    <a:pt x="239785" y="325982"/>
                    <a:pt x="238218" y="321281"/>
                  </a:cubicBezTo>
                  <a:cubicBezTo>
                    <a:pt x="236651" y="318146"/>
                    <a:pt x="233516" y="313445"/>
                    <a:pt x="228815" y="311877"/>
                  </a:cubicBezTo>
                  <a:lnTo>
                    <a:pt x="217844" y="305609"/>
                  </a:lnTo>
                  <a:cubicBezTo>
                    <a:pt x="214710" y="304041"/>
                    <a:pt x="210008" y="302474"/>
                    <a:pt x="205306" y="302474"/>
                  </a:cubicBezTo>
                  <a:cubicBezTo>
                    <a:pt x="199037" y="302474"/>
                    <a:pt x="191201" y="305609"/>
                    <a:pt x="186499" y="311877"/>
                  </a:cubicBezTo>
                  <a:lnTo>
                    <a:pt x="153588" y="355760"/>
                  </a:lnTo>
                  <a:cubicBezTo>
                    <a:pt x="150454" y="358894"/>
                    <a:pt x="148886" y="363596"/>
                    <a:pt x="148886" y="368297"/>
                  </a:cubicBezTo>
                  <a:cubicBezTo>
                    <a:pt x="148886" y="374566"/>
                    <a:pt x="152021" y="380835"/>
                    <a:pt x="156722" y="385537"/>
                  </a:cubicBezTo>
                  <a:lnTo>
                    <a:pt x="169260" y="394940"/>
                  </a:lnTo>
                  <a:cubicBezTo>
                    <a:pt x="169260" y="394940"/>
                    <a:pt x="170827" y="396507"/>
                    <a:pt x="170827" y="398075"/>
                  </a:cubicBezTo>
                  <a:cubicBezTo>
                    <a:pt x="170827" y="399642"/>
                    <a:pt x="172395" y="401209"/>
                    <a:pt x="172395" y="402776"/>
                  </a:cubicBezTo>
                  <a:cubicBezTo>
                    <a:pt x="172395" y="402776"/>
                    <a:pt x="172395" y="404344"/>
                    <a:pt x="172395" y="404344"/>
                  </a:cubicBezTo>
                  <a:lnTo>
                    <a:pt x="162991" y="437255"/>
                  </a:lnTo>
                  <a:cubicBezTo>
                    <a:pt x="119109" y="421583"/>
                    <a:pt x="79928" y="391806"/>
                    <a:pt x="54853" y="354192"/>
                  </a:cubicBezTo>
                  <a:cubicBezTo>
                    <a:pt x="56420" y="352625"/>
                    <a:pt x="56420" y="352625"/>
                    <a:pt x="57987" y="351058"/>
                  </a:cubicBezTo>
                  <a:cubicBezTo>
                    <a:pt x="61122" y="346356"/>
                    <a:pt x="68958" y="338520"/>
                    <a:pt x="73659" y="335386"/>
                  </a:cubicBezTo>
                  <a:lnTo>
                    <a:pt x="81496" y="329117"/>
                  </a:lnTo>
                  <a:cubicBezTo>
                    <a:pt x="84630" y="325982"/>
                    <a:pt x="87765" y="321281"/>
                    <a:pt x="90899" y="318146"/>
                  </a:cubicBezTo>
                  <a:cubicBezTo>
                    <a:pt x="94033" y="313445"/>
                    <a:pt x="95601" y="308743"/>
                    <a:pt x="97168" y="304041"/>
                  </a:cubicBezTo>
                  <a:lnTo>
                    <a:pt x="98735" y="296205"/>
                  </a:lnTo>
                  <a:cubicBezTo>
                    <a:pt x="98735" y="294638"/>
                    <a:pt x="98735" y="293071"/>
                    <a:pt x="98735" y="289936"/>
                  </a:cubicBezTo>
                  <a:cubicBezTo>
                    <a:pt x="98735" y="285235"/>
                    <a:pt x="97168" y="282100"/>
                    <a:pt x="97168" y="277399"/>
                  </a:cubicBezTo>
                  <a:cubicBezTo>
                    <a:pt x="95601" y="272697"/>
                    <a:pt x="94033" y="269562"/>
                    <a:pt x="90899" y="266428"/>
                  </a:cubicBez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98735" y="247621"/>
                  </a:lnTo>
                  <a:lnTo>
                    <a:pt x="98735" y="247621"/>
                  </a:lnTo>
                  <a:cubicBezTo>
                    <a:pt x="100302" y="247621"/>
                    <a:pt x="101870" y="246054"/>
                    <a:pt x="103437" y="246054"/>
                  </a:cubicBezTo>
                  <a:cubicBezTo>
                    <a:pt x="106571" y="246054"/>
                    <a:pt x="108138" y="246054"/>
                    <a:pt x="109706" y="247621"/>
                  </a:cubicBezTo>
                  <a:lnTo>
                    <a:pt x="123811" y="257025"/>
                  </a:lnTo>
                  <a:cubicBezTo>
                    <a:pt x="128512" y="260159"/>
                    <a:pt x="134781" y="261726"/>
                    <a:pt x="141050" y="261726"/>
                  </a:cubicBezTo>
                  <a:cubicBezTo>
                    <a:pt x="145752" y="261726"/>
                    <a:pt x="150454" y="260159"/>
                    <a:pt x="155155" y="258592"/>
                  </a:cubicBezTo>
                  <a:lnTo>
                    <a:pt x="173962" y="249189"/>
                  </a:lnTo>
                  <a:cubicBezTo>
                    <a:pt x="178663" y="246054"/>
                    <a:pt x="181798" y="242920"/>
                    <a:pt x="184932" y="239785"/>
                  </a:cubicBezTo>
                  <a:cubicBezTo>
                    <a:pt x="188067" y="235084"/>
                    <a:pt x="191201" y="231949"/>
                    <a:pt x="191201" y="225680"/>
                  </a:cubicBezTo>
                  <a:lnTo>
                    <a:pt x="194336" y="213142"/>
                  </a:lnTo>
                  <a:cubicBezTo>
                    <a:pt x="194336" y="210008"/>
                    <a:pt x="195903" y="206873"/>
                    <a:pt x="195903" y="203739"/>
                  </a:cubicBezTo>
                  <a:cubicBezTo>
                    <a:pt x="195903" y="200605"/>
                    <a:pt x="195903" y="197470"/>
                    <a:pt x="194336" y="192768"/>
                  </a:cubicBezTo>
                  <a:cubicBezTo>
                    <a:pt x="194336" y="189634"/>
                    <a:pt x="192769" y="186500"/>
                    <a:pt x="191201" y="183365"/>
                  </a:cubicBezTo>
                  <a:lnTo>
                    <a:pt x="180231" y="161424"/>
                  </a:lnTo>
                  <a:lnTo>
                    <a:pt x="180231" y="161424"/>
                  </a:lnTo>
                  <a:lnTo>
                    <a:pt x="180231" y="159857"/>
                  </a:lnTo>
                  <a:cubicBezTo>
                    <a:pt x="180231" y="158290"/>
                    <a:pt x="180231" y="156722"/>
                    <a:pt x="181798" y="156722"/>
                  </a:cubicBezTo>
                  <a:lnTo>
                    <a:pt x="206873" y="145752"/>
                  </a:lnTo>
                  <a:cubicBezTo>
                    <a:pt x="211575" y="144185"/>
                    <a:pt x="216277" y="139483"/>
                    <a:pt x="219411" y="136348"/>
                  </a:cubicBezTo>
                  <a:cubicBezTo>
                    <a:pt x="222546" y="131647"/>
                    <a:pt x="225680" y="126945"/>
                    <a:pt x="225680" y="122243"/>
                  </a:cubicBezTo>
                  <a:lnTo>
                    <a:pt x="228815" y="101870"/>
                  </a:lnTo>
                  <a:lnTo>
                    <a:pt x="228815" y="101870"/>
                  </a:lnTo>
                  <a:cubicBezTo>
                    <a:pt x="228815" y="100302"/>
                    <a:pt x="228815" y="98735"/>
                    <a:pt x="228815" y="95601"/>
                  </a:cubicBezTo>
                  <a:cubicBezTo>
                    <a:pt x="228815" y="90899"/>
                    <a:pt x="228815" y="87765"/>
                    <a:pt x="227247" y="83063"/>
                  </a:cubicBezTo>
                  <a:cubicBezTo>
                    <a:pt x="225680" y="78361"/>
                    <a:pt x="224113" y="75227"/>
                    <a:pt x="222546" y="72092"/>
                  </a:cubicBezTo>
                  <a:lnTo>
                    <a:pt x="208441" y="51718"/>
                  </a:lnTo>
                  <a:lnTo>
                    <a:pt x="208441" y="51718"/>
                  </a:lnTo>
                  <a:cubicBezTo>
                    <a:pt x="208441" y="50151"/>
                    <a:pt x="206873" y="48584"/>
                    <a:pt x="206873" y="45449"/>
                  </a:cubicBezTo>
                  <a:cubicBezTo>
                    <a:pt x="206873" y="43882"/>
                    <a:pt x="206873" y="42315"/>
                    <a:pt x="208441" y="40748"/>
                  </a:cubicBezTo>
                  <a:lnTo>
                    <a:pt x="219411" y="20374"/>
                  </a:lnTo>
                  <a:cubicBezTo>
                    <a:pt x="225680" y="20374"/>
                    <a:pt x="230382" y="20374"/>
                    <a:pt x="236651" y="20374"/>
                  </a:cubicBezTo>
                  <a:cubicBezTo>
                    <a:pt x="343222" y="20374"/>
                    <a:pt x="432554" y="98735"/>
                    <a:pt x="448226" y="200605"/>
                  </a:cubicBezTo>
                  <a:lnTo>
                    <a:pt x="437255" y="194336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4" name="Vrije vorm: vorm 453">
              <a:extLst>
                <a:ext uri="{FF2B5EF4-FFF2-40B4-BE49-F238E27FC236}">
                  <a16:creationId xmlns="" xmlns:a16="http://schemas.microsoft.com/office/drawing/2014/main" id="{CA6F9FEC-9745-4633-9751-4C740EA2B382}"/>
                </a:ext>
              </a:extLst>
            </p:cNvPr>
            <p:cNvSpPr/>
            <p:nvPr/>
          </p:nvSpPr>
          <p:spPr>
            <a:xfrm>
              <a:off x="11488272" y="5180516"/>
              <a:ext cx="15672" cy="15672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5" name="Vrije vorm: vorm 454">
              <a:extLst>
                <a:ext uri="{FF2B5EF4-FFF2-40B4-BE49-F238E27FC236}">
                  <a16:creationId xmlns="" xmlns:a16="http://schemas.microsoft.com/office/drawing/2014/main" id="{78B45360-EF09-4FAB-82E7-1954642C1C49}"/>
                </a:ext>
              </a:extLst>
            </p:cNvPr>
            <p:cNvSpPr/>
            <p:nvPr/>
          </p:nvSpPr>
          <p:spPr>
            <a:xfrm>
              <a:off x="11452226" y="4994017"/>
              <a:ext cx="62689" cy="62689"/>
            </a:xfrm>
            <a:custGeom>
              <a:avLst/>
              <a:gdLst>
                <a:gd name="connsiteX0" fmla="*/ 62689 w 62688"/>
                <a:gd name="connsiteY0" fmla="*/ 31344 h 62688"/>
                <a:gd name="connsiteX1" fmla="*/ 31344 w 62688"/>
                <a:gd name="connsiteY1" fmla="*/ 0 h 62688"/>
                <a:gd name="connsiteX2" fmla="*/ 0 w 62688"/>
                <a:gd name="connsiteY2" fmla="*/ 31344 h 62688"/>
                <a:gd name="connsiteX3" fmla="*/ 31344 w 62688"/>
                <a:gd name="connsiteY3" fmla="*/ 62689 h 62688"/>
                <a:gd name="connsiteX4" fmla="*/ 62689 w 62688"/>
                <a:gd name="connsiteY4" fmla="*/ 31344 h 62688"/>
                <a:gd name="connsiteX5" fmla="*/ 18807 w 62688"/>
                <a:gd name="connsiteY5" fmla="*/ 31344 h 62688"/>
                <a:gd name="connsiteX6" fmla="*/ 31344 w 62688"/>
                <a:gd name="connsiteY6" fmla="*/ 18807 h 62688"/>
                <a:gd name="connsiteX7" fmla="*/ 43882 w 62688"/>
                <a:gd name="connsiteY7" fmla="*/ 31344 h 62688"/>
                <a:gd name="connsiteX8" fmla="*/ 31344 w 62688"/>
                <a:gd name="connsiteY8" fmla="*/ 43882 h 62688"/>
                <a:gd name="connsiteX9" fmla="*/ 18807 w 62688"/>
                <a:gd name="connsiteY9" fmla="*/ 31344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62689" y="31344"/>
                  </a:moveTo>
                  <a:cubicBezTo>
                    <a:pt x="62689" y="14105"/>
                    <a:pt x="48584" y="0"/>
                    <a:pt x="31344" y="0"/>
                  </a:cubicBezTo>
                  <a:cubicBezTo>
                    <a:pt x="14105" y="0"/>
                    <a:pt x="0" y="14105"/>
                    <a:pt x="0" y="31344"/>
                  </a:cubicBezTo>
                  <a:cubicBezTo>
                    <a:pt x="0" y="48584"/>
                    <a:pt x="14105" y="62689"/>
                    <a:pt x="31344" y="62689"/>
                  </a:cubicBezTo>
                  <a:cubicBezTo>
                    <a:pt x="48584" y="62689"/>
                    <a:pt x="62689" y="48584"/>
                    <a:pt x="62689" y="31344"/>
                  </a:cubicBezTo>
                  <a:close/>
                  <a:moveTo>
                    <a:pt x="18807" y="31344"/>
                  </a:moveTo>
                  <a:cubicBezTo>
                    <a:pt x="18807" y="25076"/>
                    <a:pt x="25076" y="18807"/>
                    <a:pt x="31344" y="18807"/>
                  </a:cubicBezTo>
                  <a:cubicBezTo>
                    <a:pt x="37614" y="18807"/>
                    <a:pt x="43882" y="25076"/>
                    <a:pt x="43882" y="31344"/>
                  </a:cubicBezTo>
                  <a:cubicBezTo>
                    <a:pt x="43882" y="37613"/>
                    <a:pt x="37614" y="43882"/>
                    <a:pt x="31344" y="43882"/>
                  </a:cubicBezTo>
                  <a:cubicBezTo>
                    <a:pt x="25076" y="43882"/>
                    <a:pt x="18807" y="37613"/>
                    <a:pt x="18807" y="31344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  <p:grpSp>
        <p:nvGrpSpPr>
          <p:cNvPr id="456" name="Graphic 414">
            <a:extLst>
              <a:ext uri="{FF2B5EF4-FFF2-40B4-BE49-F238E27FC236}">
                <a16:creationId xmlns="" xmlns:a16="http://schemas.microsoft.com/office/drawing/2014/main" id="{D2382C41-92D7-462E-B8E3-B621868EAB4D}"/>
              </a:ext>
            </a:extLst>
          </p:cNvPr>
          <p:cNvGrpSpPr/>
          <p:nvPr/>
        </p:nvGrpSpPr>
        <p:grpSpPr>
          <a:xfrm>
            <a:off x="10244038" y="4896682"/>
            <a:ext cx="658234" cy="658234"/>
            <a:chOff x="10309720" y="4848265"/>
            <a:chExt cx="658234" cy="658234"/>
          </a:xfrm>
          <a:solidFill>
            <a:schemeClr val="accent1"/>
          </a:solidFill>
        </p:grpSpPr>
        <p:sp>
          <p:nvSpPr>
            <p:cNvPr id="457" name="Vrije vorm: vorm 456">
              <a:extLst>
                <a:ext uri="{FF2B5EF4-FFF2-40B4-BE49-F238E27FC236}">
                  <a16:creationId xmlns="" xmlns:a16="http://schemas.microsoft.com/office/drawing/2014/main" id="{15EAD3E5-9453-419F-977D-06BB260A6259}"/>
                </a:ext>
              </a:extLst>
            </p:cNvPr>
            <p:cNvSpPr/>
            <p:nvPr/>
          </p:nvSpPr>
          <p:spPr>
            <a:xfrm>
              <a:off x="10422560" y="4973643"/>
              <a:ext cx="188067" cy="313445"/>
            </a:xfrm>
            <a:custGeom>
              <a:avLst/>
              <a:gdLst>
                <a:gd name="connsiteX0" fmla="*/ 57987 w 188066"/>
                <a:gd name="connsiteY0" fmla="*/ 289936 h 313444"/>
                <a:gd name="connsiteX1" fmla="*/ 62689 w 188066"/>
                <a:gd name="connsiteY1" fmla="*/ 283667 h 313444"/>
                <a:gd name="connsiteX2" fmla="*/ 65823 w 188066"/>
                <a:gd name="connsiteY2" fmla="*/ 275831 h 313444"/>
                <a:gd name="connsiteX3" fmla="*/ 67391 w 188066"/>
                <a:gd name="connsiteY3" fmla="*/ 267995 h 313444"/>
                <a:gd name="connsiteX4" fmla="*/ 67391 w 188066"/>
                <a:gd name="connsiteY4" fmla="*/ 266428 h 313444"/>
                <a:gd name="connsiteX5" fmla="*/ 65823 w 188066"/>
                <a:gd name="connsiteY5" fmla="*/ 260159 h 313444"/>
                <a:gd name="connsiteX6" fmla="*/ 62689 w 188066"/>
                <a:gd name="connsiteY6" fmla="*/ 255457 h 313444"/>
                <a:gd name="connsiteX7" fmla="*/ 54853 w 188066"/>
                <a:gd name="connsiteY7" fmla="*/ 246054 h 313444"/>
                <a:gd name="connsiteX8" fmla="*/ 54853 w 188066"/>
                <a:gd name="connsiteY8" fmla="*/ 246054 h 313444"/>
                <a:gd name="connsiteX9" fmla="*/ 48584 w 188066"/>
                <a:gd name="connsiteY9" fmla="*/ 233516 h 313444"/>
                <a:gd name="connsiteX10" fmla="*/ 51718 w 188066"/>
                <a:gd name="connsiteY10" fmla="*/ 224113 h 313444"/>
                <a:gd name="connsiteX11" fmla="*/ 57987 w 188066"/>
                <a:gd name="connsiteY11" fmla="*/ 217844 h 313444"/>
                <a:gd name="connsiteX12" fmla="*/ 72092 w 188066"/>
                <a:gd name="connsiteY12" fmla="*/ 208441 h 313444"/>
                <a:gd name="connsiteX13" fmla="*/ 86197 w 188066"/>
                <a:gd name="connsiteY13" fmla="*/ 205306 h 313444"/>
                <a:gd name="connsiteX14" fmla="*/ 101870 w 188066"/>
                <a:gd name="connsiteY14" fmla="*/ 210008 h 313444"/>
                <a:gd name="connsiteX15" fmla="*/ 115974 w 188066"/>
                <a:gd name="connsiteY15" fmla="*/ 219411 h 313444"/>
                <a:gd name="connsiteX16" fmla="*/ 122243 w 188066"/>
                <a:gd name="connsiteY16" fmla="*/ 220978 h 313444"/>
                <a:gd name="connsiteX17" fmla="*/ 126945 w 188066"/>
                <a:gd name="connsiteY17" fmla="*/ 219411 h 313444"/>
                <a:gd name="connsiteX18" fmla="*/ 145752 w 188066"/>
                <a:gd name="connsiteY18" fmla="*/ 210008 h 313444"/>
                <a:gd name="connsiteX19" fmla="*/ 150454 w 188066"/>
                <a:gd name="connsiteY19" fmla="*/ 205306 h 313444"/>
                <a:gd name="connsiteX20" fmla="*/ 153588 w 188066"/>
                <a:gd name="connsiteY20" fmla="*/ 199037 h 313444"/>
                <a:gd name="connsiteX21" fmla="*/ 156722 w 188066"/>
                <a:gd name="connsiteY21" fmla="*/ 186500 h 313444"/>
                <a:gd name="connsiteX22" fmla="*/ 156722 w 188066"/>
                <a:gd name="connsiteY22" fmla="*/ 186500 h 313444"/>
                <a:gd name="connsiteX23" fmla="*/ 156722 w 188066"/>
                <a:gd name="connsiteY23" fmla="*/ 181798 h 313444"/>
                <a:gd name="connsiteX24" fmla="*/ 156722 w 188066"/>
                <a:gd name="connsiteY24" fmla="*/ 175529 h 313444"/>
                <a:gd name="connsiteX25" fmla="*/ 155155 w 188066"/>
                <a:gd name="connsiteY25" fmla="*/ 170827 h 313444"/>
                <a:gd name="connsiteX26" fmla="*/ 144184 w 188066"/>
                <a:gd name="connsiteY26" fmla="*/ 148886 h 313444"/>
                <a:gd name="connsiteX27" fmla="*/ 142617 w 188066"/>
                <a:gd name="connsiteY27" fmla="*/ 139483 h 313444"/>
                <a:gd name="connsiteX28" fmla="*/ 155155 w 188066"/>
                <a:gd name="connsiteY28" fmla="*/ 120676 h 313444"/>
                <a:gd name="connsiteX29" fmla="*/ 180231 w 188066"/>
                <a:gd name="connsiteY29" fmla="*/ 109706 h 313444"/>
                <a:gd name="connsiteX30" fmla="*/ 184932 w 188066"/>
                <a:gd name="connsiteY30" fmla="*/ 105004 h 313444"/>
                <a:gd name="connsiteX31" fmla="*/ 188067 w 188066"/>
                <a:gd name="connsiteY31" fmla="*/ 98735 h 313444"/>
                <a:gd name="connsiteX32" fmla="*/ 191201 w 188066"/>
                <a:gd name="connsiteY32" fmla="*/ 78361 h 313444"/>
                <a:gd name="connsiteX33" fmla="*/ 191201 w 188066"/>
                <a:gd name="connsiteY33" fmla="*/ 78361 h 313444"/>
                <a:gd name="connsiteX34" fmla="*/ 191201 w 188066"/>
                <a:gd name="connsiteY34" fmla="*/ 75227 h 313444"/>
                <a:gd name="connsiteX35" fmla="*/ 189634 w 188066"/>
                <a:gd name="connsiteY35" fmla="*/ 67391 h 313444"/>
                <a:gd name="connsiteX36" fmla="*/ 186499 w 188066"/>
                <a:gd name="connsiteY36" fmla="*/ 61122 h 313444"/>
                <a:gd name="connsiteX37" fmla="*/ 172395 w 188066"/>
                <a:gd name="connsiteY37" fmla="*/ 40748 h 313444"/>
                <a:gd name="connsiteX38" fmla="*/ 172395 w 188066"/>
                <a:gd name="connsiteY38" fmla="*/ 40748 h 313444"/>
                <a:gd name="connsiteX39" fmla="*/ 167693 w 188066"/>
                <a:gd name="connsiteY39" fmla="*/ 23508 h 313444"/>
                <a:gd name="connsiteX40" fmla="*/ 170827 w 188066"/>
                <a:gd name="connsiteY40" fmla="*/ 9403 h 313444"/>
                <a:gd name="connsiteX41" fmla="*/ 175529 w 188066"/>
                <a:gd name="connsiteY41" fmla="*/ 0 h 313444"/>
                <a:gd name="connsiteX42" fmla="*/ 128512 w 188066"/>
                <a:gd name="connsiteY42" fmla="*/ 14105 h 313444"/>
                <a:gd name="connsiteX43" fmla="*/ 141050 w 188066"/>
                <a:gd name="connsiteY43" fmla="*/ 56420 h 313444"/>
                <a:gd name="connsiteX44" fmla="*/ 75227 w 188066"/>
                <a:gd name="connsiteY44" fmla="*/ 169260 h 313444"/>
                <a:gd name="connsiteX45" fmla="*/ 61122 w 188066"/>
                <a:gd name="connsiteY45" fmla="*/ 183365 h 313444"/>
                <a:gd name="connsiteX46" fmla="*/ 47017 w 188066"/>
                <a:gd name="connsiteY46" fmla="*/ 169260 h 313444"/>
                <a:gd name="connsiteX47" fmla="*/ 15672 w 188066"/>
                <a:gd name="connsiteY47" fmla="*/ 130080 h 313444"/>
                <a:gd name="connsiteX48" fmla="*/ 0 w 188066"/>
                <a:gd name="connsiteY48" fmla="*/ 211575 h 313444"/>
                <a:gd name="connsiteX49" fmla="*/ 26643 w 188066"/>
                <a:gd name="connsiteY49" fmla="*/ 315012 h 313444"/>
                <a:gd name="connsiteX50" fmla="*/ 42315 w 188066"/>
                <a:gd name="connsiteY50" fmla="*/ 297772 h 313444"/>
                <a:gd name="connsiteX51" fmla="*/ 57987 w 188066"/>
                <a:gd name="connsiteY51" fmla="*/ 289936 h 313444"/>
                <a:gd name="connsiteX52" fmla="*/ 75227 w 188066"/>
                <a:gd name="connsiteY52" fmla="*/ 206873 h 313444"/>
                <a:gd name="connsiteX53" fmla="*/ 75227 w 188066"/>
                <a:gd name="connsiteY53" fmla="*/ 206873 h 313444"/>
                <a:gd name="connsiteX54" fmla="*/ 75227 w 188066"/>
                <a:gd name="connsiteY54" fmla="*/ 206873 h 313444"/>
                <a:gd name="connsiteX55" fmla="*/ 75227 w 188066"/>
                <a:gd name="connsiteY55" fmla="*/ 206873 h 3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8066" h="313444">
                  <a:moveTo>
                    <a:pt x="57987" y="289936"/>
                  </a:moveTo>
                  <a:cubicBezTo>
                    <a:pt x="59555" y="288369"/>
                    <a:pt x="61122" y="285235"/>
                    <a:pt x="62689" y="283667"/>
                  </a:cubicBezTo>
                  <a:cubicBezTo>
                    <a:pt x="64256" y="280533"/>
                    <a:pt x="65823" y="277399"/>
                    <a:pt x="65823" y="275831"/>
                  </a:cubicBezTo>
                  <a:lnTo>
                    <a:pt x="67391" y="267995"/>
                  </a:lnTo>
                  <a:cubicBezTo>
                    <a:pt x="67391" y="267995"/>
                    <a:pt x="67391" y="266428"/>
                    <a:pt x="67391" y="266428"/>
                  </a:cubicBezTo>
                  <a:cubicBezTo>
                    <a:pt x="67391" y="264861"/>
                    <a:pt x="67391" y="261726"/>
                    <a:pt x="65823" y="260159"/>
                  </a:cubicBezTo>
                  <a:cubicBezTo>
                    <a:pt x="65823" y="258592"/>
                    <a:pt x="64256" y="257025"/>
                    <a:pt x="62689" y="255457"/>
                  </a:cubicBezTo>
                  <a:lnTo>
                    <a:pt x="54853" y="246054"/>
                  </a:lnTo>
                  <a:lnTo>
                    <a:pt x="54853" y="246054"/>
                  </a:lnTo>
                  <a:cubicBezTo>
                    <a:pt x="51718" y="242920"/>
                    <a:pt x="48584" y="238218"/>
                    <a:pt x="48584" y="233516"/>
                  </a:cubicBezTo>
                  <a:cubicBezTo>
                    <a:pt x="48584" y="230382"/>
                    <a:pt x="50151" y="227247"/>
                    <a:pt x="51718" y="224113"/>
                  </a:cubicBezTo>
                  <a:cubicBezTo>
                    <a:pt x="53285" y="220978"/>
                    <a:pt x="56420" y="219411"/>
                    <a:pt x="57987" y="217844"/>
                  </a:cubicBezTo>
                  <a:lnTo>
                    <a:pt x="72092" y="208441"/>
                  </a:lnTo>
                  <a:cubicBezTo>
                    <a:pt x="76794" y="205306"/>
                    <a:pt x="81496" y="205306"/>
                    <a:pt x="86197" y="205306"/>
                  </a:cubicBezTo>
                  <a:cubicBezTo>
                    <a:pt x="90899" y="205306"/>
                    <a:pt x="97168" y="206873"/>
                    <a:pt x="101870" y="210008"/>
                  </a:cubicBezTo>
                  <a:lnTo>
                    <a:pt x="115974" y="219411"/>
                  </a:lnTo>
                  <a:cubicBezTo>
                    <a:pt x="117542" y="219411"/>
                    <a:pt x="119109" y="220978"/>
                    <a:pt x="122243" y="220978"/>
                  </a:cubicBezTo>
                  <a:cubicBezTo>
                    <a:pt x="123811" y="220978"/>
                    <a:pt x="126945" y="220978"/>
                    <a:pt x="126945" y="219411"/>
                  </a:cubicBezTo>
                  <a:lnTo>
                    <a:pt x="145752" y="210008"/>
                  </a:lnTo>
                  <a:cubicBezTo>
                    <a:pt x="147319" y="210008"/>
                    <a:pt x="148886" y="206873"/>
                    <a:pt x="150454" y="205306"/>
                  </a:cubicBezTo>
                  <a:cubicBezTo>
                    <a:pt x="152021" y="203739"/>
                    <a:pt x="153588" y="200605"/>
                    <a:pt x="153588" y="199037"/>
                  </a:cubicBezTo>
                  <a:lnTo>
                    <a:pt x="156722" y="186500"/>
                  </a:lnTo>
                  <a:lnTo>
                    <a:pt x="156722" y="186500"/>
                  </a:lnTo>
                  <a:cubicBezTo>
                    <a:pt x="156722" y="184932"/>
                    <a:pt x="156722" y="183365"/>
                    <a:pt x="156722" y="181798"/>
                  </a:cubicBezTo>
                  <a:cubicBezTo>
                    <a:pt x="156722" y="180231"/>
                    <a:pt x="156722" y="177096"/>
                    <a:pt x="156722" y="175529"/>
                  </a:cubicBezTo>
                  <a:cubicBezTo>
                    <a:pt x="156722" y="173962"/>
                    <a:pt x="155155" y="170827"/>
                    <a:pt x="155155" y="170827"/>
                  </a:cubicBezTo>
                  <a:lnTo>
                    <a:pt x="144184" y="148886"/>
                  </a:lnTo>
                  <a:cubicBezTo>
                    <a:pt x="142617" y="145752"/>
                    <a:pt x="142617" y="142617"/>
                    <a:pt x="142617" y="139483"/>
                  </a:cubicBezTo>
                  <a:cubicBezTo>
                    <a:pt x="142617" y="131647"/>
                    <a:pt x="147319" y="123811"/>
                    <a:pt x="155155" y="120676"/>
                  </a:cubicBezTo>
                  <a:lnTo>
                    <a:pt x="180231" y="109706"/>
                  </a:lnTo>
                  <a:cubicBezTo>
                    <a:pt x="181798" y="109706"/>
                    <a:pt x="183365" y="108138"/>
                    <a:pt x="184932" y="105004"/>
                  </a:cubicBezTo>
                  <a:cubicBezTo>
                    <a:pt x="186499" y="103437"/>
                    <a:pt x="188067" y="100302"/>
                    <a:pt x="188067" y="98735"/>
                  </a:cubicBezTo>
                  <a:lnTo>
                    <a:pt x="191201" y="78361"/>
                  </a:lnTo>
                  <a:lnTo>
                    <a:pt x="191201" y="78361"/>
                  </a:lnTo>
                  <a:cubicBezTo>
                    <a:pt x="191201" y="78361"/>
                    <a:pt x="191201" y="76794"/>
                    <a:pt x="191201" y="75227"/>
                  </a:cubicBezTo>
                  <a:cubicBezTo>
                    <a:pt x="191201" y="73659"/>
                    <a:pt x="191201" y="70525"/>
                    <a:pt x="189634" y="67391"/>
                  </a:cubicBezTo>
                  <a:cubicBezTo>
                    <a:pt x="189634" y="64256"/>
                    <a:pt x="188067" y="62689"/>
                    <a:pt x="186499" y="61122"/>
                  </a:cubicBezTo>
                  <a:lnTo>
                    <a:pt x="172395" y="40748"/>
                  </a:lnTo>
                  <a:lnTo>
                    <a:pt x="172395" y="40748"/>
                  </a:lnTo>
                  <a:cubicBezTo>
                    <a:pt x="169260" y="36046"/>
                    <a:pt x="167693" y="29777"/>
                    <a:pt x="167693" y="23508"/>
                  </a:cubicBezTo>
                  <a:cubicBezTo>
                    <a:pt x="167693" y="18807"/>
                    <a:pt x="169260" y="14105"/>
                    <a:pt x="170827" y="9403"/>
                  </a:cubicBezTo>
                  <a:lnTo>
                    <a:pt x="175529" y="0"/>
                  </a:lnTo>
                  <a:cubicBezTo>
                    <a:pt x="159857" y="3134"/>
                    <a:pt x="144184" y="7836"/>
                    <a:pt x="128512" y="14105"/>
                  </a:cubicBezTo>
                  <a:cubicBezTo>
                    <a:pt x="136348" y="26643"/>
                    <a:pt x="141050" y="40748"/>
                    <a:pt x="141050" y="56420"/>
                  </a:cubicBezTo>
                  <a:cubicBezTo>
                    <a:pt x="141050" y="94033"/>
                    <a:pt x="86197" y="156722"/>
                    <a:pt x="75227" y="169260"/>
                  </a:cubicBezTo>
                  <a:lnTo>
                    <a:pt x="61122" y="183365"/>
                  </a:lnTo>
                  <a:lnTo>
                    <a:pt x="47017" y="169260"/>
                  </a:lnTo>
                  <a:cubicBezTo>
                    <a:pt x="42315" y="164558"/>
                    <a:pt x="28210" y="148886"/>
                    <a:pt x="15672" y="130080"/>
                  </a:cubicBezTo>
                  <a:cubicBezTo>
                    <a:pt x="4702" y="155155"/>
                    <a:pt x="0" y="183365"/>
                    <a:pt x="0" y="211575"/>
                  </a:cubicBezTo>
                  <a:cubicBezTo>
                    <a:pt x="0" y="249188"/>
                    <a:pt x="9403" y="283667"/>
                    <a:pt x="26643" y="315012"/>
                  </a:cubicBezTo>
                  <a:cubicBezTo>
                    <a:pt x="31344" y="310310"/>
                    <a:pt x="37613" y="302474"/>
                    <a:pt x="42315" y="297772"/>
                  </a:cubicBezTo>
                  <a:lnTo>
                    <a:pt x="57987" y="289936"/>
                  </a:lnTo>
                  <a:close/>
                  <a:moveTo>
                    <a:pt x="75227" y="206873"/>
                  </a:moveTo>
                  <a:lnTo>
                    <a:pt x="75227" y="206873"/>
                  </a:lnTo>
                  <a:lnTo>
                    <a:pt x="75227" y="206873"/>
                  </a:lnTo>
                  <a:lnTo>
                    <a:pt x="75227" y="206873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8" name="Vrije vorm: vorm 457">
              <a:extLst>
                <a:ext uri="{FF2B5EF4-FFF2-40B4-BE49-F238E27FC236}">
                  <a16:creationId xmlns="" xmlns:a16="http://schemas.microsoft.com/office/drawing/2014/main" id="{39885EF6-08E7-4213-8F3B-46C6C2F6D3B4}"/>
                </a:ext>
              </a:extLst>
            </p:cNvPr>
            <p:cNvSpPr/>
            <p:nvPr/>
          </p:nvSpPr>
          <p:spPr>
            <a:xfrm>
              <a:off x="10577715" y="5158575"/>
              <a:ext cx="266428" cy="235083"/>
            </a:xfrm>
            <a:custGeom>
              <a:avLst/>
              <a:gdLst>
                <a:gd name="connsiteX0" fmla="*/ 255457 w 266427"/>
                <a:gd name="connsiteY0" fmla="*/ 1567 h 235083"/>
                <a:gd name="connsiteX1" fmla="*/ 247621 w 266427"/>
                <a:gd name="connsiteY1" fmla="*/ 0 h 235083"/>
                <a:gd name="connsiteX2" fmla="*/ 246054 w 266427"/>
                <a:gd name="connsiteY2" fmla="*/ 0 h 235083"/>
                <a:gd name="connsiteX3" fmla="*/ 249189 w 266427"/>
                <a:gd name="connsiteY3" fmla="*/ 25076 h 235083"/>
                <a:gd name="connsiteX4" fmla="*/ 170827 w 266427"/>
                <a:gd name="connsiteY4" fmla="*/ 159857 h 235083"/>
                <a:gd name="connsiteX5" fmla="*/ 156722 w 266427"/>
                <a:gd name="connsiteY5" fmla="*/ 175529 h 235083"/>
                <a:gd name="connsiteX6" fmla="*/ 142617 w 266427"/>
                <a:gd name="connsiteY6" fmla="*/ 159857 h 235083"/>
                <a:gd name="connsiteX7" fmla="*/ 130080 w 266427"/>
                <a:gd name="connsiteY7" fmla="*/ 145752 h 235083"/>
                <a:gd name="connsiteX8" fmla="*/ 117542 w 266427"/>
                <a:gd name="connsiteY8" fmla="*/ 159857 h 235083"/>
                <a:gd name="connsiteX9" fmla="*/ 105004 w 266427"/>
                <a:gd name="connsiteY9" fmla="*/ 167693 h 235083"/>
                <a:gd name="connsiteX10" fmla="*/ 90899 w 266427"/>
                <a:gd name="connsiteY10" fmla="*/ 170827 h 235083"/>
                <a:gd name="connsiteX11" fmla="*/ 89332 w 266427"/>
                <a:gd name="connsiteY11" fmla="*/ 170827 h 235083"/>
                <a:gd name="connsiteX12" fmla="*/ 62689 w 266427"/>
                <a:gd name="connsiteY12" fmla="*/ 169260 h 235083"/>
                <a:gd name="connsiteX13" fmla="*/ 50151 w 266427"/>
                <a:gd name="connsiteY13" fmla="*/ 162991 h 235083"/>
                <a:gd name="connsiteX14" fmla="*/ 45450 w 266427"/>
                <a:gd name="connsiteY14" fmla="*/ 150453 h 235083"/>
                <a:gd name="connsiteX15" fmla="*/ 47017 w 266427"/>
                <a:gd name="connsiteY15" fmla="*/ 144185 h 235083"/>
                <a:gd name="connsiteX16" fmla="*/ 51718 w 266427"/>
                <a:gd name="connsiteY16" fmla="*/ 128512 h 235083"/>
                <a:gd name="connsiteX17" fmla="*/ 51718 w 266427"/>
                <a:gd name="connsiteY17" fmla="*/ 126945 h 235083"/>
                <a:gd name="connsiteX18" fmla="*/ 50151 w 266427"/>
                <a:gd name="connsiteY18" fmla="*/ 123811 h 235083"/>
                <a:gd name="connsiteX19" fmla="*/ 48584 w 266427"/>
                <a:gd name="connsiteY19" fmla="*/ 120676 h 235083"/>
                <a:gd name="connsiteX20" fmla="*/ 37614 w 266427"/>
                <a:gd name="connsiteY20" fmla="*/ 114407 h 235083"/>
                <a:gd name="connsiteX21" fmla="*/ 36046 w 266427"/>
                <a:gd name="connsiteY21" fmla="*/ 114407 h 235083"/>
                <a:gd name="connsiteX22" fmla="*/ 32912 w 266427"/>
                <a:gd name="connsiteY22" fmla="*/ 115975 h 235083"/>
                <a:gd name="connsiteX23" fmla="*/ 0 w 266427"/>
                <a:gd name="connsiteY23" fmla="*/ 159857 h 235083"/>
                <a:gd name="connsiteX24" fmla="*/ 0 w 266427"/>
                <a:gd name="connsiteY24" fmla="*/ 161424 h 235083"/>
                <a:gd name="connsiteX25" fmla="*/ 1567 w 266427"/>
                <a:gd name="connsiteY25" fmla="*/ 164558 h 235083"/>
                <a:gd name="connsiteX26" fmla="*/ 14105 w 266427"/>
                <a:gd name="connsiteY26" fmla="*/ 173962 h 235083"/>
                <a:gd name="connsiteX27" fmla="*/ 21941 w 266427"/>
                <a:gd name="connsiteY27" fmla="*/ 183365 h 235083"/>
                <a:gd name="connsiteX28" fmla="*/ 25076 w 266427"/>
                <a:gd name="connsiteY28" fmla="*/ 195903 h 235083"/>
                <a:gd name="connsiteX29" fmla="*/ 23508 w 266427"/>
                <a:gd name="connsiteY29" fmla="*/ 202172 h 235083"/>
                <a:gd name="connsiteX30" fmla="*/ 14105 w 266427"/>
                <a:gd name="connsiteY30" fmla="*/ 235083 h 235083"/>
                <a:gd name="connsiteX31" fmla="*/ 65824 w 266427"/>
                <a:gd name="connsiteY31" fmla="*/ 241352 h 235083"/>
                <a:gd name="connsiteX32" fmla="*/ 280533 w 266427"/>
                <a:gd name="connsiteY32" fmla="*/ 26643 h 235083"/>
                <a:gd name="connsiteX33" fmla="*/ 280533 w 266427"/>
                <a:gd name="connsiteY33" fmla="*/ 14105 h 235083"/>
                <a:gd name="connsiteX34" fmla="*/ 261726 w 266427"/>
                <a:gd name="connsiteY34" fmla="*/ 3134 h 235083"/>
                <a:gd name="connsiteX35" fmla="*/ 255457 w 266427"/>
                <a:gd name="connsiteY35" fmla="*/ 1567 h 23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6427" h="235083">
                  <a:moveTo>
                    <a:pt x="255457" y="1567"/>
                  </a:moveTo>
                  <a:cubicBezTo>
                    <a:pt x="252323" y="1567"/>
                    <a:pt x="250756" y="0"/>
                    <a:pt x="247621" y="0"/>
                  </a:cubicBezTo>
                  <a:cubicBezTo>
                    <a:pt x="247621" y="0"/>
                    <a:pt x="247621" y="0"/>
                    <a:pt x="246054" y="0"/>
                  </a:cubicBezTo>
                  <a:cubicBezTo>
                    <a:pt x="249189" y="7836"/>
                    <a:pt x="249189" y="17239"/>
                    <a:pt x="249189" y="25076"/>
                  </a:cubicBezTo>
                  <a:cubicBezTo>
                    <a:pt x="249189" y="70525"/>
                    <a:pt x="183365" y="145752"/>
                    <a:pt x="170827" y="159857"/>
                  </a:cubicBezTo>
                  <a:lnTo>
                    <a:pt x="156722" y="175529"/>
                  </a:lnTo>
                  <a:lnTo>
                    <a:pt x="142617" y="159857"/>
                  </a:lnTo>
                  <a:cubicBezTo>
                    <a:pt x="139483" y="156722"/>
                    <a:pt x="134781" y="152021"/>
                    <a:pt x="130080" y="145752"/>
                  </a:cubicBezTo>
                  <a:lnTo>
                    <a:pt x="117542" y="159857"/>
                  </a:lnTo>
                  <a:cubicBezTo>
                    <a:pt x="114407" y="162991"/>
                    <a:pt x="109706" y="166126"/>
                    <a:pt x="105004" y="167693"/>
                  </a:cubicBezTo>
                  <a:cubicBezTo>
                    <a:pt x="100302" y="169260"/>
                    <a:pt x="95601" y="170827"/>
                    <a:pt x="90899" y="170827"/>
                  </a:cubicBezTo>
                  <a:cubicBezTo>
                    <a:pt x="90899" y="170827"/>
                    <a:pt x="89332" y="170827"/>
                    <a:pt x="89332" y="170827"/>
                  </a:cubicBezTo>
                  <a:lnTo>
                    <a:pt x="62689" y="169260"/>
                  </a:lnTo>
                  <a:cubicBezTo>
                    <a:pt x="57987" y="169260"/>
                    <a:pt x="53286" y="166126"/>
                    <a:pt x="50151" y="162991"/>
                  </a:cubicBezTo>
                  <a:cubicBezTo>
                    <a:pt x="47017" y="159857"/>
                    <a:pt x="45450" y="155155"/>
                    <a:pt x="45450" y="150453"/>
                  </a:cubicBezTo>
                  <a:cubicBezTo>
                    <a:pt x="45450" y="148886"/>
                    <a:pt x="45450" y="145752"/>
                    <a:pt x="47017" y="144185"/>
                  </a:cubicBezTo>
                  <a:lnTo>
                    <a:pt x="51718" y="128512"/>
                  </a:lnTo>
                  <a:cubicBezTo>
                    <a:pt x="51718" y="128512"/>
                    <a:pt x="51718" y="126945"/>
                    <a:pt x="51718" y="126945"/>
                  </a:cubicBezTo>
                  <a:cubicBezTo>
                    <a:pt x="51718" y="125378"/>
                    <a:pt x="51718" y="123811"/>
                    <a:pt x="50151" y="123811"/>
                  </a:cubicBezTo>
                  <a:cubicBezTo>
                    <a:pt x="50151" y="122243"/>
                    <a:pt x="48584" y="122243"/>
                    <a:pt x="48584" y="120676"/>
                  </a:cubicBezTo>
                  <a:lnTo>
                    <a:pt x="37614" y="114407"/>
                  </a:lnTo>
                  <a:cubicBezTo>
                    <a:pt x="37614" y="114407"/>
                    <a:pt x="36046" y="114407"/>
                    <a:pt x="36046" y="114407"/>
                  </a:cubicBezTo>
                  <a:cubicBezTo>
                    <a:pt x="34479" y="114407"/>
                    <a:pt x="32912" y="114407"/>
                    <a:pt x="32912" y="115975"/>
                  </a:cubicBezTo>
                  <a:lnTo>
                    <a:pt x="0" y="159857"/>
                  </a:lnTo>
                  <a:cubicBezTo>
                    <a:pt x="0" y="159857"/>
                    <a:pt x="0" y="161424"/>
                    <a:pt x="0" y="161424"/>
                  </a:cubicBezTo>
                  <a:cubicBezTo>
                    <a:pt x="0" y="162991"/>
                    <a:pt x="0" y="162991"/>
                    <a:pt x="1567" y="164558"/>
                  </a:cubicBezTo>
                  <a:lnTo>
                    <a:pt x="14105" y="173962"/>
                  </a:lnTo>
                  <a:cubicBezTo>
                    <a:pt x="17240" y="177096"/>
                    <a:pt x="20374" y="180231"/>
                    <a:pt x="21941" y="183365"/>
                  </a:cubicBezTo>
                  <a:cubicBezTo>
                    <a:pt x="23508" y="186500"/>
                    <a:pt x="25076" y="191201"/>
                    <a:pt x="25076" y="195903"/>
                  </a:cubicBezTo>
                  <a:cubicBezTo>
                    <a:pt x="25076" y="197470"/>
                    <a:pt x="25076" y="200605"/>
                    <a:pt x="23508" y="202172"/>
                  </a:cubicBezTo>
                  <a:lnTo>
                    <a:pt x="14105" y="235083"/>
                  </a:lnTo>
                  <a:cubicBezTo>
                    <a:pt x="31344" y="239785"/>
                    <a:pt x="48584" y="241352"/>
                    <a:pt x="65824" y="241352"/>
                  </a:cubicBezTo>
                  <a:cubicBezTo>
                    <a:pt x="183365" y="241352"/>
                    <a:pt x="280533" y="145752"/>
                    <a:pt x="280533" y="26643"/>
                  </a:cubicBezTo>
                  <a:cubicBezTo>
                    <a:pt x="280533" y="21941"/>
                    <a:pt x="280533" y="18807"/>
                    <a:pt x="280533" y="14105"/>
                  </a:cubicBezTo>
                  <a:lnTo>
                    <a:pt x="261726" y="3134"/>
                  </a:lnTo>
                  <a:cubicBezTo>
                    <a:pt x="260159" y="3134"/>
                    <a:pt x="258592" y="1567"/>
                    <a:pt x="255457" y="1567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59" name="Vrije vorm: vorm 458">
              <a:extLst>
                <a:ext uri="{FF2B5EF4-FFF2-40B4-BE49-F238E27FC236}">
                  <a16:creationId xmlns="" xmlns:a16="http://schemas.microsoft.com/office/drawing/2014/main" id="{4447FC84-EF00-4847-8CCD-F26508BB3072}"/>
                </a:ext>
              </a:extLst>
            </p:cNvPr>
            <p:cNvSpPr/>
            <p:nvPr/>
          </p:nvSpPr>
          <p:spPr>
            <a:xfrm>
              <a:off x="10430396" y="4970508"/>
              <a:ext cx="109706" cy="156722"/>
            </a:xfrm>
            <a:custGeom>
              <a:avLst/>
              <a:gdLst>
                <a:gd name="connsiteX0" fmla="*/ 122243 w 109705"/>
                <a:gd name="connsiteY0" fmla="*/ 59554 h 156722"/>
                <a:gd name="connsiteX1" fmla="*/ 61122 w 109705"/>
                <a:gd name="connsiteY1" fmla="*/ 0 h 156722"/>
                <a:gd name="connsiteX2" fmla="*/ 0 w 109705"/>
                <a:gd name="connsiteY2" fmla="*/ 59554 h 156722"/>
                <a:gd name="connsiteX3" fmla="*/ 61122 w 109705"/>
                <a:gd name="connsiteY3" fmla="*/ 159857 h 156722"/>
                <a:gd name="connsiteX4" fmla="*/ 122243 w 109705"/>
                <a:gd name="connsiteY4" fmla="*/ 59554 h 156722"/>
                <a:gd name="connsiteX5" fmla="*/ 31344 w 109705"/>
                <a:gd name="connsiteY5" fmla="*/ 54853 h 156722"/>
                <a:gd name="connsiteX6" fmla="*/ 62689 w 109705"/>
                <a:gd name="connsiteY6" fmla="*/ 23508 h 156722"/>
                <a:gd name="connsiteX7" fmla="*/ 94033 w 109705"/>
                <a:gd name="connsiteY7" fmla="*/ 54853 h 156722"/>
                <a:gd name="connsiteX8" fmla="*/ 62689 w 109705"/>
                <a:gd name="connsiteY8" fmla="*/ 86197 h 156722"/>
                <a:gd name="connsiteX9" fmla="*/ 31344 w 109705"/>
                <a:gd name="connsiteY9" fmla="*/ 54853 h 15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05" h="156722">
                  <a:moveTo>
                    <a:pt x="122243" y="59554"/>
                  </a:moveTo>
                  <a:cubicBezTo>
                    <a:pt x="122243" y="26643"/>
                    <a:pt x="94033" y="0"/>
                    <a:pt x="61122" y="0"/>
                  </a:cubicBezTo>
                  <a:cubicBezTo>
                    <a:pt x="26643" y="0"/>
                    <a:pt x="0" y="26643"/>
                    <a:pt x="0" y="59554"/>
                  </a:cubicBezTo>
                  <a:cubicBezTo>
                    <a:pt x="0" y="92466"/>
                    <a:pt x="61122" y="159857"/>
                    <a:pt x="61122" y="159857"/>
                  </a:cubicBezTo>
                  <a:cubicBezTo>
                    <a:pt x="61122" y="159857"/>
                    <a:pt x="122243" y="92466"/>
                    <a:pt x="122243" y="59554"/>
                  </a:cubicBezTo>
                  <a:close/>
                  <a:moveTo>
                    <a:pt x="31344" y="54853"/>
                  </a:moveTo>
                  <a:cubicBezTo>
                    <a:pt x="31344" y="37613"/>
                    <a:pt x="45449" y="23508"/>
                    <a:pt x="62689" y="23508"/>
                  </a:cubicBezTo>
                  <a:cubicBezTo>
                    <a:pt x="79928" y="23508"/>
                    <a:pt x="94033" y="37613"/>
                    <a:pt x="94033" y="54853"/>
                  </a:cubicBezTo>
                  <a:cubicBezTo>
                    <a:pt x="94033" y="72092"/>
                    <a:pt x="79928" y="86197"/>
                    <a:pt x="62689" y="86197"/>
                  </a:cubicBezTo>
                  <a:cubicBezTo>
                    <a:pt x="45449" y="86197"/>
                    <a:pt x="31344" y="72092"/>
                    <a:pt x="31344" y="54853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0" name="Vrije vorm: vorm 459">
              <a:extLst>
                <a:ext uri="{FF2B5EF4-FFF2-40B4-BE49-F238E27FC236}">
                  <a16:creationId xmlns="" xmlns:a16="http://schemas.microsoft.com/office/drawing/2014/main" id="{06578CA1-06B4-47D3-B815-0372570B9680}"/>
                </a:ext>
              </a:extLst>
            </p:cNvPr>
            <p:cNvSpPr/>
            <p:nvPr/>
          </p:nvSpPr>
          <p:spPr>
            <a:xfrm>
              <a:off x="10717198" y="5160142"/>
              <a:ext cx="31344" cy="31344"/>
            </a:xfrm>
            <a:custGeom>
              <a:avLst/>
              <a:gdLst>
                <a:gd name="connsiteX0" fmla="*/ 18807 w 31344"/>
                <a:gd name="connsiteY0" fmla="*/ 0 h 31344"/>
                <a:gd name="connsiteX1" fmla="*/ 0 w 31344"/>
                <a:gd name="connsiteY1" fmla="*/ 18807 h 31344"/>
                <a:gd name="connsiteX2" fmla="*/ 18807 w 31344"/>
                <a:gd name="connsiteY2" fmla="*/ 37613 h 31344"/>
                <a:gd name="connsiteX3" fmla="*/ 37613 w 31344"/>
                <a:gd name="connsiteY3" fmla="*/ 18807 h 31344"/>
                <a:gd name="connsiteX4" fmla="*/ 18807 w 31344"/>
                <a:gd name="connsiteY4" fmla="*/ 0 h 3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4" h="31344">
                  <a:moveTo>
                    <a:pt x="18807" y="0"/>
                  </a:moveTo>
                  <a:cubicBezTo>
                    <a:pt x="9403" y="0"/>
                    <a:pt x="0" y="7836"/>
                    <a:pt x="0" y="18807"/>
                  </a:cubicBezTo>
                  <a:cubicBezTo>
                    <a:pt x="0" y="28210"/>
                    <a:pt x="7836" y="37613"/>
                    <a:pt x="18807" y="37613"/>
                  </a:cubicBezTo>
                  <a:cubicBezTo>
                    <a:pt x="29777" y="37613"/>
                    <a:pt x="37613" y="29777"/>
                    <a:pt x="37613" y="18807"/>
                  </a:cubicBezTo>
                  <a:cubicBezTo>
                    <a:pt x="37613" y="7836"/>
                    <a:pt x="29777" y="0"/>
                    <a:pt x="18807" y="0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1" name="Vrije vorm: vorm 460">
              <a:extLst>
                <a:ext uri="{FF2B5EF4-FFF2-40B4-BE49-F238E27FC236}">
                  <a16:creationId xmlns="" xmlns:a16="http://schemas.microsoft.com/office/drawing/2014/main" id="{5B5F40B0-4A26-4E4D-B38B-C52C6B2F1E1B}"/>
                </a:ext>
              </a:extLst>
            </p:cNvPr>
            <p:cNvSpPr/>
            <p:nvPr/>
          </p:nvSpPr>
          <p:spPr>
            <a:xfrm>
              <a:off x="10309720" y="4848265"/>
              <a:ext cx="658234" cy="658234"/>
            </a:xfrm>
            <a:custGeom>
              <a:avLst/>
              <a:gdLst>
                <a:gd name="connsiteX0" fmla="*/ 335386 w 658233"/>
                <a:gd name="connsiteY0" fmla="*/ 0 h 658233"/>
                <a:gd name="connsiteX1" fmla="*/ 0 w 658233"/>
                <a:gd name="connsiteY1" fmla="*/ 335386 h 658233"/>
                <a:gd name="connsiteX2" fmla="*/ 335386 w 658233"/>
                <a:gd name="connsiteY2" fmla="*/ 670772 h 658233"/>
                <a:gd name="connsiteX3" fmla="*/ 670772 w 658233"/>
                <a:gd name="connsiteY3" fmla="*/ 335386 h 658233"/>
                <a:gd name="connsiteX4" fmla="*/ 335386 w 658233"/>
                <a:gd name="connsiteY4" fmla="*/ 0 h 658233"/>
                <a:gd name="connsiteX5" fmla="*/ 335386 w 658233"/>
                <a:gd name="connsiteY5" fmla="*/ 568902 h 658233"/>
                <a:gd name="connsiteX6" fmla="*/ 101870 w 658233"/>
                <a:gd name="connsiteY6" fmla="*/ 335386 h 658233"/>
                <a:gd name="connsiteX7" fmla="*/ 123811 w 658233"/>
                <a:gd name="connsiteY7" fmla="*/ 236651 h 658233"/>
                <a:gd name="connsiteX8" fmla="*/ 101870 w 658233"/>
                <a:gd name="connsiteY8" fmla="*/ 180231 h 658233"/>
                <a:gd name="connsiteX9" fmla="*/ 181798 w 658233"/>
                <a:gd name="connsiteY9" fmla="*/ 101870 h 658233"/>
                <a:gd name="connsiteX10" fmla="*/ 236651 w 658233"/>
                <a:gd name="connsiteY10" fmla="*/ 123811 h 658233"/>
                <a:gd name="connsiteX11" fmla="*/ 335386 w 658233"/>
                <a:gd name="connsiteY11" fmla="*/ 101870 h 658233"/>
                <a:gd name="connsiteX12" fmla="*/ 568902 w 658233"/>
                <a:gd name="connsiteY12" fmla="*/ 335386 h 658233"/>
                <a:gd name="connsiteX13" fmla="*/ 335386 w 658233"/>
                <a:gd name="connsiteY13" fmla="*/ 568902 h 65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233" h="658233">
                  <a:moveTo>
                    <a:pt x="335386" y="0"/>
                  </a:moveTo>
                  <a:cubicBezTo>
                    <a:pt x="150453" y="0"/>
                    <a:pt x="0" y="150453"/>
                    <a:pt x="0" y="335386"/>
                  </a:cubicBezTo>
                  <a:cubicBezTo>
                    <a:pt x="0" y="520318"/>
                    <a:pt x="150453" y="670772"/>
                    <a:pt x="335386" y="670772"/>
                  </a:cubicBezTo>
                  <a:cubicBezTo>
                    <a:pt x="520318" y="670772"/>
                    <a:pt x="670772" y="520318"/>
                    <a:pt x="670772" y="335386"/>
                  </a:cubicBezTo>
                  <a:cubicBezTo>
                    <a:pt x="670772" y="150453"/>
                    <a:pt x="520318" y="0"/>
                    <a:pt x="335386" y="0"/>
                  </a:cubicBezTo>
                  <a:close/>
                  <a:moveTo>
                    <a:pt x="335386" y="568902"/>
                  </a:moveTo>
                  <a:cubicBezTo>
                    <a:pt x="206873" y="568902"/>
                    <a:pt x="101870" y="463898"/>
                    <a:pt x="101870" y="335386"/>
                  </a:cubicBezTo>
                  <a:cubicBezTo>
                    <a:pt x="101870" y="299340"/>
                    <a:pt x="109706" y="266428"/>
                    <a:pt x="123811" y="236651"/>
                  </a:cubicBezTo>
                  <a:cubicBezTo>
                    <a:pt x="111273" y="217844"/>
                    <a:pt x="101870" y="197470"/>
                    <a:pt x="101870" y="180231"/>
                  </a:cubicBezTo>
                  <a:cubicBezTo>
                    <a:pt x="101870" y="137916"/>
                    <a:pt x="137916" y="101870"/>
                    <a:pt x="181798" y="101870"/>
                  </a:cubicBezTo>
                  <a:cubicBezTo>
                    <a:pt x="203739" y="101870"/>
                    <a:pt x="222546" y="109706"/>
                    <a:pt x="236651" y="123811"/>
                  </a:cubicBezTo>
                  <a:cubicBezTo>
                    <a:pt x="266428" y="109706"/>
                    <a:pt x="299340" y="101870"/>
                    <a:pt x="335386" y="101870"/>
                  </a:cubicBezTo>
                  <a:cubicBezTo>
                    <a:pt x="463898" y="101870"/>
                    <a:pt x="568902" y="206873"/>
                    <a:pt x="568902" y="335386"/>
                  </a:cubicBezTo>
                  <a:cubicBezTo>
                    <a:pt x="568902" y="463898"/>
                    <a:pt x="463898" y="568902"/>
                    <a:pt x="335386" y="568902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2" name="Vrije vorm: vorm 461">
              <a:extLst>
                <a:ext uri="{FF2B5EF4-FFF2-40B4-BE49-F238E27FC236}">
                  <a16:creationId xmlns="" xmlns:a16="http://schemas.microsoft.com/office/drawing/2014/main" id="{7C77B2B7-3CA0-43AA-AC98-155671D16209}"/>
                </a:ext>
              </a:extLst>
            </p:cNvPr>
            <p:cNvSpPr/>
            <p:nvPr/>
          </p:nvSpPr>
          <p:spPr>
            <a:xfrm>
              <a:off x="10463308" y="4970508"/>
              <a:ext cx="376134" cy="407478"/>
            </a:xfrm>
            <a:custGeom>
              <a:avLst/>
              <a:gdLst>
                <a:gd name="connsiteX0" fmla="*/ 181798 w 376133"/>
                <a:gd name="connsiteY0" fmla="*/ 0 h 407478"/>
                <a:gd name="connsiteX1" fmla="*/ 164558 w 376133"/>
                <a:gd name="connsiteY1" fmla="*/ 0 h 407478"/>
                <a:gd name="connsiteX2" fmla="*/ 153588 w 376133"/>
                <a:gd name="connsiteY2" fmla="*/ 20374 h 407478"/>
                <a:gd name="connsiteX3" fmla="*/ 152021 w 376133"/>
                <a:gd name="connsiteY3" fmla="*/ 25076 h 407478"/>
                <a:gd name="connsiteX4" fmla="*/ 153588 w 376133"/>
                <a:gd name="connsiteY4" fmla="*/ 31344 h 407478"/>
                <a:gd name="connsiteX5" fmla="*/ 153588 w 376133"/>
                <a:gd name="connsiteY5" fmla="*/ 31344 h 407478"/>
                <a:gd name="connsiteX6" fmla="*/ 167693 w 376133"/>
                <a:gd name="connsiteY6" fmla="*/ 51718 h 407478"/>
                <a:gd name="connsiteX7" fmla="*/ 172395 w 376133"/>
                <a:gd name="connsiteY7" fmla="*/ 62689 h 407478"/>
                <a:gd name="connsiteX8" fmla="*/ 173962 w 376133"/>
                <a:gd name="connsiteY8" fmla="*/ 75227 h 407478"/>
                <a:gd name="connsiteX9" fmla="*/ 173962 w 376133"/>
                <a:gd name="connsiteY9" fmla="*/ 81496 h 407478"/>
                <a:gd name="connsiteX10" fmla="*/ 173962 w 376133"/>
                <a:gd name="connsiteY10" fmla="*/ 81496 h 407478"/>
                <a:gd name="connsiteX11" fmla="*/ 170827 w 376133"/>
                <a:gd name="connsiteY11" fmla="*/ 101870 h 407478"/>
                <a:gd name="connsiteX12" fmla="*/ 164558 w 376133"/>
                <a:gd name="connsiteY12" fmla="*/ 115975 h 407478"/>
                <a:gd name="connsiteX13" fmla="*/ 152021 w 376133"/>
                <a:gd name="connsiteY13" fmla="*/ 125378 h 407478"/>
                <a:gd name="connsiteX14" fmla="*/ 126945 w 376133"/>
                <a:gd name="connsiteY14" fmla="*/ 136348 h 407478"/>
                <a:gd name="connsiteX15" fmla="*/ 125378 w 376133"/>
                <a:gd name="connsiteY15" fmla="*/ 139483 h 407478"/>
                <a:gd name="connsiteX16" fmla="*/ 125378 w 376133"/>
                <a:gd name="connsiteY16" fmla="*/ 141050 h 407478"/>
                <a:gd name="connsiteX17" fmla="*/ 125378 w 376133"/>
                <a:gd name="connsiteY17" fmla="*/ 141050 h 407478"/>
                <a:gd name="connsiteX18" fmla="*/ 136348 w 376133"/>
                <a:gd name="connsiteY18" fmla="*/ 162991 h 407478"/>
                <a:gd name="connsiteX19" fmla="*/ 139483 w 376133"/>
                <a:gd name="connsiteY19" fmla="*/ 172395 h 407478"/>
                <a:gd name="connsiteX20" fmla="*/ 141050 w 376133"/>
                <a:gd name="connsiteY20" fmla="*/ 183365 h 407478"/>
                <a:gd name="connsiteX21" fmla="*/ 139483 w 376133"/>
                <a:gd name="connsiteY21" fmla="*/ 192768 h 407478"/>
                <a:gd name="connsiteX22" fmla="*/ 136348 w 376133"/>
                <a:gd name="connsiteY22" fmla="*/ 205306 h 407478"/>
                <a:gd name="connsiteX23" fmla="*/ 130079 w 376133"/>
                <a:gd name="connsiteY23" fmla="*/ 219411 h 407478"/>
                <a:gd name="connsiteX24" fmla="*/ 119109 w 376133"/>
                <a:gd name="connsiteY24" fmla="*/ 228815 h 407478"/>
                <a:gd name="connsiteX25" fmla="*/ 100302 w 376133"/>
                <a:gd name="connsiteY25" fmla="*/ 238218 h 407478"/>
                <a:gd name="connsiteX26" fmla="*/ 86197 w 376133"/>
                <a:gd name="connsiteY26" fmla="*/ 241352 h 407478"/>
                <a:gd name="connsiteX27" fmla="*/ 68958 w 376133"/>
                <a:gd name="connsiteY27" fmla="*/ 236651 h 407478"/>
                <a:gd name="connsiteX28" fmla="*/ 54853 w 376133"/>
                <a:gd name="connsiteY28" fmla="*/ 227247 h 407478"/>
                <a:gd name="connsiteX29" fmla="*/ 48584 w 376133"/>
                <a:gd name="connsiteY29" fmla="*/ 225680 h 407478"/>
                <a:gd name="connsiteX30" fmla="*/ 43882 w 376133"/>
                <a:gd name="connsiteY30" fmla="*/ 227247 h 407478"/>
                <a:gd name="connsiteX31" fmla="*/ 43882 w 376133"/>
                <a:gd name="connsiteY31" fmla="*/ 227247 h 407478"/>
                <a:gd name="connsiteX32" fmla="*/ 28210 w 376133"/>
                <a:gd name="connsiteY32" fmla="*/ 236651 h 407478"/>
                <a:gd name="connsiteX33" fmla="*/ 28210 w 376133"/>
                <a:gd name="connsiteY33" fmla="*/ 236651 h 407478"/>
                <a:gd name="connsiteX34" fmla="*/ 28210 w 376133"/>
                <a:gd name="connsiteY34" fmla="*/ 236651 h 407478"/>
                <a:gd name="connsiteX35" fmla="*/ 28210 w 376133"/>
                <a:gd name="connsiteY35" fmla="*/ 236651 h 407478"/>
                <a:gd name="connsiteX36" fmla="*/ 36046 w 376133"/>
                <a:gd name="connsiteY36" fmla="*/ 246054 h 407478"/>
                <a:gd name="connsiteX37" fmla="*/ 42315 w 376133"/>
                <a:gd name="connsiteY37" fmla="*/ 257025 h 407478"/>
                <a:gd name="connsiteX38" fmla="*/ 43882 w 376133"/>
                <a:gd name="connsiteY38" fmla="*/ 269562 h 407478"/>
                <a:gd name="connsiteX39" fmla="*/ 43882 w 376133"/>
                <a:gd name="connsiteY39" fmla="*/ 275831 h 407478"/>
                <a:gd name="connsiteX40" fmla="*/ 42315 w 376133"/>
                <a:gd name="connsiteY40" fmla="*/ 283667 h 407478"/>
                <a:gd name="connsiteX41" fmla="*/ 36046 w 376133"/>
                <a:gd name="connsiteY41" fmla="*/ 297772 h 407478"/>
                <a:gd name="connsiteX42" fmla="*/ 26643 w 376133"/>
                <a:gd name="connsiteY42" fmla="*/ 308743 h 407478"/>
                <a:gd name="connsiteX43" fmla="*/ 18807 w 376133"/>
                <a:gd name="connsiteY43" fmla="*/ 315012 h 407478"/>
                <a:gd name="connsiteX44" fmla="*/ 3134 w 376133"/>
                <a:gd name="connsiteY44" fmla="*/ 330684 h 407478"/>
                <a:gd name="connsiteX45" fmla="*/ 0 w 376133"/>
                <a:gd name="connsiteY45" fmla="*/ 333819 h 407478"/>
                <a:gd name="connsiteX46" fmla="*/ 108138 w 376133"/>
                <a:gd name="connsiteY46" fmla="*/ 416881 h 407478"/>
                <a:gd name="connsiteX47" fmla="*/ 117542 w 376133"/>
                <a:gd name="connsiteY47" fmla="*/ 383970 h 407478"/>
                <a:gd name="connsiteX48" fmla="*/ 117542 w 376133"/>
                <a:gd name="connsiteY48" fmla="*/ 382402 h 407478"/>
                <a:gd name="connsiteX49" fmla="*/ 115974 w 376133"/>
                <a:gd name="connsiteY49" fmla="*/ 377701 h 407478"/>
                <a:gd name="connsiteX50" fmla="*/ 114407 w 376133"/>
                <a:gd name="connsiteY50" fmla="*/ 374566 h 407478"/>
                <a:gd name="connsiteX51" fmla="*/ 101870 w 376133"/>
                <a:gd name="connsiteY51" fmla="*/ 365163 h 407478"/>
                <a:gd name="connsiteX52" fmla="*/ 94033 w 376133"/>
                <a:gd name="connsiteY52" fmla="*/ 347924 h 407478"/>
                <a:gd name="connsiteX53" fmla="*/ 98735 w 376133"/>
                <a:gd name="connsiteY53" fmla="*/ 335386 h 407478"/>
                <a:gd name="connsiteX54" fmla="*/ 131647 w 376133"/>
                <a:gd name="connsiteY54" fmla="*/ 291504 h 407478"/>
                <a:gd name="connsiteX55" fmla="*/ 150453 w 376133"/>
                <a:gd name="connsiteY55" fmla="*/ 282100 h 407478"/>
                <a:gd name="connsiteX56" fmla="*/ 162991 w 376133"/>
                <a:gd name="connsiteY56" fmla="*/ 285235 h 407478"/>
                <a:gd name="connsiteX57" fmla="*/ 173962 w 376133"/>
                <a:gd name="connsiteY57" fmla="*/ 291504 h 407478"/>
                <a:gd name="connsiteX58" fmla="*/ 183365 w 376133"/>
                <a:gd name="connsiteY58" fmla="*/ 300907 h 407478"/>
                <a:gd name="connsiteX59" fmla="*/ 186499 w 376133"/>
                <a:gd name="connsiteY59" fmla="*/ 313445 h 407478"/>
                <a:gd name="connsiteX60" fmla="*/ 184932 w 376133"/>
                <a:gd name="connsiteY60" fmla="*/ 319714 h 407478"/>
                <a:gd name="connsiteX61" fmla="*/ 180231 w 376133"/>
                <a:gd name="connsiteY61" fmla="*/ 335386 h 407478"/>
                <a:gd name="connsiteX62" fmla="*/ 180231 w 376133"/>
                <a:gd name="connsiteY62" fmla="*/ 335386 h 407478"/>
                <a:gd name="connsiteX63" fmla="*/ 180231 w 376133"/>
                <a:gd name="connsiteY63" fmla="*/ 335386 h 407478"/>
                <a:gd name="connsiteX64" fmla="*/ 180231 w 376133"/>
                <a:gd name="connsiteY64" fmla="*/ 335386 h 407478"/>
                <a:gd name="connsiteX65" fmla="*/ 180231 w 376133"/>
                <a:gd name="connsiteY65" fmla="*/ 335386 h 407478"/>
                <a:gd name="connsiteX66" fmla="*/ 180231 w 376133"/>
                <a:gd name="connsiteY66" fmla="*/ 335386 h 407478"/>
                <a:gd name="connsiteX67" fmla="*/ 206873 w 376133"/>
                <a:gd name="connsiteY67" fmla="*/ 336953 h 407478"/>
                <a:gd name="connsiteX68" fmla="*/ 206873 w 376133"/>
                <a:gd name="connsiteY68" fmla="*/ 336953 h 407478"/>
                <a:gd name="connsiteX69" fmla="*/ 213142 w 376133"/>
                <a:gd name="connsiteY69" fmla="*/ 335386 h 407478"/>
                <a:gd name="connsiteX70" fmla="*/ 217844 w 376133"/>
                <a:gd name="connsiteY70" fmla="*/ 332251 h 407478"/>
                <a:gd name="connsiteX71" fmla="*/ 231949 w 376133"/>
                <a:gd name="connsiteY71" fmla="*/ 316579 h 407478"/>
                <a:gd name="connsiteX72" fmla="*/ 178663 w 376133"/>
                <a:gd name="connsiteY72" fmla="*/ 211575 h 407478"/>
                <a:gd name="connsiteX73" fmla="*/ 271129 w 376133"/>
                <a:gd name="connsiteY73" fmla="*/ 119109 h 407478"/>
                <a:gd name="connsiteX74" fmla="*/ 352625 w 376133"/>
                <a:gd name="connsiteY74" fmla="*/ 167693 h 407478"/>
                <a:gd name="connsiteX75" fmla="*/ 354192 w 376133"/>
                <a:gd name="connsiteY75" fmla="*/ 167693 h 407478"/>
                <a:gd name="connsiteX76" fmla="*/ 360461 w 376133"/>
                <a:gd name="connsiteY76" fmla="*/ 167693 h 407478"/>
                <a:gd name="connsiteX77" fmla="*/ 371432 w 376133"/>
                <a:gd name="connsiteY77" fmla="*/ 169260 h 407478"/>
                <a:gd name="connsiteX78" fmla="*/ 382402 w 376133"/>
                <a:gd name="connsiteY78" fmla="*/ 173962 h 407478"/>
                <a:gd name="connsiteX79" fmla="*/ 390239 w 376133"/>
                <a:gd name="connsiteY79" fmla="*/ 178663 h 407478"/>
                <a:gd name="connsiteX80" fmla="*/ 181798 w 376133"/>
                <a:gd name="connsiteY80" fmla="*/ 0 h 40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6133" h="407478">
                  <a:moveTo>
                    <a:pt x="181798" y="0"/>
                  </a:moveTo>
                  <a:cubicBezTo>
                    <a:pt x="175529" y="0"/>
                    <a:pt x="170827" y="0"/>
                    <a:pt x="164558" y="0"/>
                  </a:cubicBezTo>
                  <a:lnTo>
                    <a:pt x="153588" y="20374"/>
                  </a:lnTo>
                  <a:cubicBezTo>
                    <a:pt x="153588" y="21941"/>
                    <a:pt x="152021" y="23508"/>
                    <a:pt x="152021" y="25076"/>
                  </a:cubicBezTo>
                  <a:cubicBezTo>
                    <a:pt x="152021" y="28210"/>
                    <a:pt x="153588" y="29777"/>
                    <a:pt x="153588" y="31344"/>
                  </a:cubicBezTo>
                  <a:lnTo>
                    <a:pt x="153588" y="31344"/>
                  </a:lnTo>
                  <a:lnTo>
                    <a:pt x="167693" y="51718"/>
                  </a:lnTo>
                  <a:cubicBezTo>
                    <a:pt x="170827" y="54853"/>
                    <a:pt x="172395" y="59554"/>
                    <a:pt x="172395" y="62689"/>
                  </a:cubicBezTo>
                  <a:cubicBezTo>
                    <a:pt x="173962" y="67391"/>
                    <a:pt x="173962" y="70525"/>
                    <a:pt x="173962" y="75227"/>
                  </a:cubicBezTo>
                  <a:cubicBezTo>
                    <a:pt x="173962" y="76794"/>
                    <a:pt x="173962" y="78361"/>
                    <a:pt x="173962" y="81496"/>
                  </a:cubicBezTo>
                  <a:lnTo>
                    <a:pt x="173962" y="81496"/>
                  </a:lnTo>
                  <a:lnTo>
                    <a:pt x="170827" y="101870"/>
                  </a:lnTo>
                  <a:cubicBezTo>
                    <a:pt x="169260" y="106571"/>
                    <a:pt x="167693" y="111273"/>
                    <a:pt x="164558" y="115975"/>
                  </a:cubicBezTo>
                  <a:cubicBezTo>
                    <a:pt x="161424" y="120676"/>
                    <a:pt x="158289" y="123811"/>
                    <a:pt x="152021" y="125378"/>
                  </a:cubicBezTo>
                  <a:lnTo>
                    <a:pt x="126945" y="136348"/>
                  </a:lnTo>
                  <a:cubicBezTo>
                    <a:pt x="125378" y="136348"/>
                    <a:pt x="125378" y="137916"/>
                    <a:pt x="125378" y="139483"/>
                  </a:cubicBezTo>
                  <a:lnTo>
                    <a:pt x="125378" y="141050"/>
                  </a:lnTo>
                  <a:lnTo>
                    <a:pt x="125378" y="141050"/>
                  </a:lnTo>
                  <a:lnTo>
                    <a:pt x="136348" y="162991"/>
                  </a:lnTo>
                  <a:cubicBezTo>
                    <a:pt x="137915" y="166126"/>
                    <a:pt x="137915" y="169260"/>
                    <a:pt x="139483" y="172395"/>
                  </a:cubicBezTo>
                  <a:cubicBezTo>
                    <a:pt x="139483" y="175529"/>
                    <a:pt x="141050" y="178663"/>
                    <a:pt x="141050" y="183365"/>
                  </a:cubicBezTo>
                  <a:cubicBezTo>
                    <a:pt x="141050" y="186500"/>
                    <a:pt x="141050" y="189634"/>
                    <a:pt x="139483" y="192768"/>
                  </a:cubicBezTo>
                  <a:lnTo>
                    <a:pt x="136348" y="205306"/>
                  </a:lnTo>
                  <a:cubicBezTo>
                    <a:pt x="134781" y="210008"/>
                    <a:pt x="133214" y="214710"/>
                    <a:pt x="130079" y="219411"/>
                  </a:cubicBezTo>
                  <a:cubicBezTo>
                    <a:pt x="126945" y="224113"/>
                    <a:pt x="123811" y="227247"/>
                    <a:pt x="119109" y="228815"/>
                  </a:cubicBezTo>
                  <a:lnTo>
                    <a:pt x="100302" y="238218"/>
                  </a:lnTo>
                  <a:cubicBezTo>
                    <a:pt x="95600" y="239785"/>
                    <a:pt x="90899" y="241352"/>
                    <a:pt x="86197" y="241352"/>
                  </a:cubicBezTo>
                  <a:cubicBezTo>
                    <a:pt x="79928" y="241352"/>
                    <a:pt x="75227" y="239785"/>
                    <a:pt x="68958" y="236651"/>
                  </a:cubicBezTo>
                  <a:lnTo>
                    <a:pt x="54853" y="227247"/>
                  </a:lnTo>
                  <a:cubicBezTo>
                    <a:pt x="53285" y="227247"/>
                    <a:pt x="51718" y="225680"/>
                    <a:pt x="48584" y="225680"/>
                  </a:cubicBezTo>
                  <a:cubicBezTo>
                    <a:pt x="47017" y="225680"/>
                    <a:pt x="43882" y="225680"/>
                    <a:pt x="43882" y="227247"/>
                  </a:cubicBezTo>
                  <a:lnTo>
                    <a:pt x="43882" y="227247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28210" y="236651"/>
                  </a:lnTo>
                  <a:lnTo>
                    <a:pt x="36046" y="246054"/>
                  </a:lnTo>
                  <a:cubicBezTo>
                    <a:pt x="39181" y="249189"/>
                    <a:pt x="40748" y="252323"/>
                    <a:pt x="42315" y="257025"/>
                  </a:cubicBezTo>
                  <a:cubicBezTo>
                    <a:pt x="43882" y="261726"/>
                    <a:pt x="43882" y="264861"/>
                    <a:pt x="43882" y="269562"/>
                  </a:cubicBezTo>
                  <a:cubicBezTo>
                    <a:pt x="43882" y="271130"/>
                    <a:pt x="43882" y="272697"/>
                    <a:pt x="43882" y="275831"/>
                  </a:cubicBezTo>
                  <a:lnTo>
                    <a:pt x="42315" y="283667"/>
                  </a:lnTo>
                  <a:cubicBezTo>
                    <a:pt x="40748" y="288369"/>
                    <a:pt x="39181" y="293071"/>
                    <a:pt x="36046" y="297772"/>
                  </a:cubicBezTo>
                  <a:cubicBezTo>
                    <a:pt x="32912" y="302474"/>
                    <a:pt x="31344" y="305609"/>
                    <a:pt x="26643" y="308743"/>
                  </a:cubicBezTo>
                  <a:lnTo>
                    <a:pt x="18807" y="315012"/>
                  </a:lnTo>
                  <a:cubicBezTo>
                    <a:pt x="14105" y="319714"/>
                    <a:pt x="6269" y="327550"/>
                    <a:pt x="3134" y="330684"/>
                  </a:cubicBezTo>
                  <a:cubicBezTo>
                    <a:pt x="1567" y="332251"/>
                    <a:pt x="1567" y="332251"/>
                    <a:pt x="0" y="333819"/>
                  </a:cubicBezTo>
                  <a:cubicBezTo>
                    <a:pt x="25075" y="371432"/>
                    <a:pt x="64256" y="401209"/>
                    <a:pt x="108138" y="416881"/>
                  </a:cubicBezTo>
                  <a:lnTo>
                    <a:pt x="117542" y="383970"/>
                  </a:lnTo>
                  <a:cubicBezTo>
                    <a:pt x="117542" y="383970"/>
                    <a:pt x="117542" y="382402"/>
                    <a:pt x="117542" y="382402"/>
                  </a:cubicBezTo>
                  <a:cubicBezTo>
                    <a:pt x="117542" y="380835"/>
                    <a:pt x="117542" y="379268"/>
                    <a:pt x="115974" y="377701"/>
                  </a:cubicBezTo>
                  <a:cubicBezTo>
                    <a:pt x="115974" y="376134"/>
                    <a:pt x="114407" y="374566"/>
                    <a:pt x="114407" y="374566"/>
                  </a:cubicBezTo>
                  <a:lnTo>
                    <a:pt x="101870" y="365163"/>
                  </a:lnTo>
                  <a:cubicBezTo>
                    <a:pt x="95600" y="360461"/>
                    <a:pt x="94033" y="354192"/>
                    <a:pt x="94033" y="347924"/>
                  </a:cubicBezTo>
                  <a:cubicBezTo>
                    <a:pt x="94033" y="343222"/>
                    <a:pt x="95600" y="338520"/>
                    <a:pt x="98735" y="335386"/>
                  </a:cubicBezTo>
                  <a:lnTo>
                    <a:pt x="131647" y="291504"/>
                  </a:lnTo>
                  <a:cubicBezTo>
                    <a:pt x="136348" y="285235"/>
                    <a:pt x="142617" y="282100"/>
                    <a:pt x="150453" y="282100"/>
                  </a:cubicBezTo>
                  <a:cubicBezTo>
                    <a:pt x="155155" y="282100"/>
                    <a:pt x="158289" y="283667"/>
                    <a:pt x="162991" y="285235"/>
                  </a:cubicBezTo>
                  <a:lnTo>
                    <a:pt x="173962" y="291504"/>
                  </a:lnTo>
                  <a:cubicBezTo>
                    <a:pt x="177096" y="294638"/>
                    <a:pt x="180231" y="297772"/>
                    <a:pt x="183365" y="300907"/>
                  </a:cubicBezTo>
                  <a:cubicBezTo>
                    <a:pt x="184932" y="304041"/>
                    <a:pt x="186499" y="308743"/>
                    <a:pt x="186499" y="313445"/>
                  </a:cubicBezTo>
                  <a:cubicBezTo>
                    <a:pt x="186499" y="315012"/>
                    <a:pt x="186499" y="318146"/>
                    <a:pt x="184932" y="319714"/>
                  </a:cubicBez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180231" y="335386"/>
                  </a:lnTo>
                  <a:lnTo>
                    <a:pt x="206873" y="336953"/>
                  </a:lnTo>
                  <a:lnTo>
                    <a:pt x="206873" y="336953"/>
                  </a:lnTo>
                  <a:cubicBezTo>
                    <a:pt x="208441" y="336953"/>
                    <a:pt x="211575" y="336953"/>
                    <a:pt x="213142" y="335386"/>
                  </a:cubicBezTo>
                  <a:cubicBezTo>
                    <a:pt x="216277" y="333819"/>
                    <a:pt x="217844" y="332251"/>
                    <a:pt x="217844" y="332251"/>
                  </a:cubicBezTo>
                  <a:lnTo>
                    <a:pt x="231949" y="316579"/>
                  </a:lnTo>
                  <a:cubicBezTo>
                    <a:pt x="208441" y="286802"/>
                    <a:pt x="178663" y="241352"/>
                    <a:pt x="178663" y="211575"/>
                  </a:cubicBezTo>
                  <a:cubicBezTo>
                    <a:pt x="178663" y="161424"/>
                    <a:pt x="219411" y="119109"/>
                    <a:pt x="271129" y="119109"/>
                  </a:cubicBezTo>
                  <a:cubicBezTo>
                    <a:pt x="305609" y="119109"/>
                    <a:pt x="336953" y="139483"/>
                    <a:pt x="352625" y="167693"/>
                  </a:cubicBezTo>
                  <a:lnTo>
                    <a:pt x="354192" y="167693"/>
                  </a:lnTo>
                  <a:cubicBezTo>
                    <a:pt x="355760" y="167693"/>
                    <a:pt x="358894" y="167693"/>
                    <a:pt x="360461" y="167693"/>
                  </a:cubicBezTo>
                  <a:cubicBezTo>
                    <a:pt x="363596" y="167693"/>
                    <a:pt x="368297" y="167693"/>
                    <a:pt x="371432" y="169260"/>
                  </a:cubicBezTo>
                  <a:cubicBezTo>
                    <a:pt x="374566" y="170827"/>
                    <a:pt x="379268" y="170827"/>
                    <a:pt x="382402" y="173962"/>
                  </a:cubicBezTo>
                  <a:lnTo>
                    <a:pt x="390239" y="178663"/>
                  </a:lnTo>
                  <a:cubicBezTo>
                    <a:pt x="376134" y="76794"/>
                    <a:pt x="288369" y="0"/>
                    <a:pt x="181798" y="0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3" name="Vrije vorm: vorm 462">
              <a:extLst>
                <a:ext uri="{FF2B5EF4-FFF2-40B4-BE49-F238E27FC236}">
                  <a16:creationId xmlns="" xmlns:a16="http://schemas.microsoft.com/office/drawing/2014/main" id="{C613DD3E-21EE-4F61-A728-72AB99D07D48}"/>
                </a:ext>
              </a:extLst>
            </p:cNvPr>
            <p:cNvSpPr/>
            <p:nvPr/>
          </p:nvSpPr>
          <p:spPr>
            <a:xfrm>
              <a:off x="10480547" y="5012823"/>
              <a:ext cx="15672" cy="15672"/>
            </a:xfrm>
            <a:custGeom>
              <a:avLst/>
              <a:gdLst>
                <a:gd name="connsiteX0" fmla="*/ 25076 w 15672"/>
                <a:gd name="connsiteY0" fmla="*/ 12538 h 15672"/>
                <a:gd name="connsiteX1" fmla="*/ 12538 w 15672"/>
                <a:gd name="connsiteY1" fmla="*/ 0 h 15672"/>
                <a:gd name="connsiteX2" fmla="*/ 0 w 15672"/>
                <a:gd name="connsiteY2" fmla="*/ 12538 h 15672"/>
                <a:gd name="connsiteX3" fmla="*/ 12538 w 15672"/>
                <a:gd name="connsiteY3" fmla="*/ 25076 h 15672"/>
                <a:gd name="connsiteX4" fmla="*/ 25076 w 15672"/>
                <a:gd name="connsiteY4" fmla="*/ 12538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25076" y="12538"/>
                  </a:moveTo>
                  <a:cubicBezTo>
                    <a:pt x="25076" y="6269"/>
                    <a:pt x="18807" y="0"/>
                    <a:pt x="12538" y="0"/>
                  </a:cubicBezTo>
                  <a:cubicBezTo>
                    <a:pt x="6269" y="0"/>
                    <a:pt x="0" y="6269"/>
                    <a:pt x="0" y="12538"/>
                  </a:cubicBezTo>
                  <a:cubicBezTo>
                    <a:pt x="0" y="18807"/>
                    <a:pt x="6269" y="25076"/>
                    <a:pt x="12538" y="25076"/>
                  </a:cubicBezTo>
                  <a:cubicBezTo>
                    <a:pt x="18807" y="25076"/>
                    <a:pt x="25076" y="18807"/>
                    <a:pt x="25076" y="12538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4" name="Vrije vorm: vorm 463">
              <a:extLst>
                <a:ext uri="{FF2B5EF4-FFF2-40B4-BE49-F238E27FC236}">
                  <a16:creationId xmlns="" xmlns:a16="http://schemas.microsoft.com/office/drawing/2014/main" id="{575F0BB9-6DA2-4D26-81B4-3A838F493412}"/>
                </a:ext>
              </a:extLst>
            </p:cNvPr>
            <p:cNvSpPr/>
            <p:nvPr/>
          </p:nvSpPr>
          <p:spPr>
            <a:xfrm>
              <a:off x="10662345" y="5109991"/>
              <a:ext cx="141050" cy="188067"/>
            </a:xfrm>
            <a:custGeom>
              <a:avLst/>
              <a:gdLst>
                <a:gd name="connsiteX0" fmla="*/ 147319 w 141050"/>
                <a:gd name="connsiteY0" fmla="*/ 73659 h 188066"/>
                <a:gd name="connsiteX1" fmla="*/ 73659 w 141050"/>
                <a:gd name="connsiteY1" fmla="*/ 0 h 188066"/>
                <a:gd name="connsiteX2" fmla="*/ 0 w 141050"/>
                <a:gd name="connsiteY2" fmla="*/ 73659 h 188066"/>
                <a:gd name="connsiteX3" fmla="*/ 73659 w 141050"/>
                <a:gd name="connsiteY3" fmla="*/ 195903 h 188066"/>
                <a:gd name="connsiteX4" fmla="*/ 147319 w 141050"/>
                <a:gd name="connsiteY4" fmla="*/ 73659 h 188066"/>
                <a:gd name="connsiteX5" fmla="*/ 37613 w 141050"/>
                <a:gd name="connsiteY5" fmla="*/ 68958 h 188066"/>
                <a:gd name="connsiteX6" fmla="*/ 73659 w 141050"/>
                <a:gd name="connsiteY6" fmla="*/ 32912 h 188066"/>
                <a:gd name="connsiteX7" fmla="*/ 109706 w 141050"/>
                <a:gd name="connsiteY7" fmla="*/ 68958 h 188066"/>
                <a:gd name="connsiteX8" fmla="*/ 73659 w 141050"/>
                <a:gd name="connsiteY8" fmla="*/ 105004 h 188066"/>
                <a:gd name="connsiteX9" fmla="*/ 37613 w 141050"/>
                <a:gd name="connsiteY9" fmla="*/ 68958 h 18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0" h="188066">
                  <a:moveTo>
                    <a:pt x="147319" y="73659"/>
                  </a:moveTo>
                  <a:cubicBezTo>
                    <a:pt x="147319" y="32912"/>
                    <a:pt x="114407" y="0"/>
                    <a:pt x="73659" y="0"/>
                  </a:cubicBezTo>
                  <a:cubicBezTo>
                    <a:pt x="32912" y="0"/>
                    <a:pt x="0" y="32912"/>
                    <a:pt x="0" y="73659"/>
                  </a:cubicBezTo>
                  <a:cubicBezTo>
                    <a:pt x="0" y="114407"/>
                    <a:pt x="73659" y="195903"/>
                    <a:pt x="73659" y="195903"/>
                  </a:cubicBezTo>
                  <a:cubicBezTo>
                    <a:pt x="73659" y="195903"/>
                    <a:pt x="147319" y="114407"/>
                    <a:pt x="147319" y="73659"/>
                  </a:cubicBezTo>
                  <a:close/>
                  <a:moveTo>
                    <a:pt x="37613" y="68958"/>
                  </a:moveTo>
                  <a:cubicBezTo>
                    <a:pt x="37613" y="48584"/>
                    <a:pt x="54853" y="32912"/>
                    <a:pt x="73659" y="32912"/>
                  </a:cubicBezTo>
                  <a:cubicBezTo>
                    <a:pt x="94033" y="32912"/>
                    <a:pt x="109706" y="50151"/>
                    <a:pt x="109706" y="68958"/>
                  </a:cubicBezTo>
                  <a:cubicBezTo>
                    <a:pt x="109706" y="89332"/>
                    <a:pt x="92466" y="105004"/>
                    <a:pt x="73659" y="105004"/>
                  </a:cubicBezTo>
                  <a:cubicBezTo>
                    <a:pt x="53285" y="105004"/>
                    <a:pt x="37613" y="89332"/>
                    <a:pt x="37613" y="68958"/>
                  </a:cubicBezTo>
                  <a:close/>
                </a:path>
              </a:pathLst>
            </a:custGeom>
            <a:solidFill>
              <a:srgbClr val="5A5A5A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5" name="Vrije vorm: vorm 464">
              <a:extLst>
                <a:ext uri="{FF2B5EF4-FFF2-40B4-BE49-F238E27FC236}">
                  <a16:creationId xmlns="" xmlns:a16="http://schemas.microsoft.com/office/drawing/2014/main" id="{B4E571CD-A0F9-4A62-98F6-C63DFE8E2CDD}"/>
                </a:ext>
              </a:extLst>
            </p:cNvPr>
            <p:cNvSpPr/>
            <p:nvPr/>
          </p:nvSpPr>
          <p:spPr>
            <a:xfrm>
              <a:off x="10701526" y="5142903"/>
              <a:ext cx="62689" cy="62689"/>
            </a:xfrm>
            <a:custGeom>
              <a:avLst/>
              <a:gdLst>
                <a:gd name="connsiteX0" fmla="*/ 72092 w 62688"/>
                <a:gd name="connsiteY0" fmla="*/ 36046 h 62688"/>
                <a:gd name="connsiteX1" fmla="*/ 36046 w 62688"/>
                <a:gd name="connsiteY1" fmla="*/ 0 h 62688"/>
                <a:gd name="connsiteX2" fmla="*/ 0 w 62688"/>
                <a:gd name="connsiteY2" fmla="*/ 36046 h 62688"/>
                <a:gd name="connsiteX3" fmla="*/ 36046 w 62688"/>
                <a:gd name="connsiteY3" fmla="*/ 72092 h 62688"/>
                <a:gd name="connsiteX4" fmla="*/ 72092 w 62688"/>
                <a:gd name="connsiteY4" fmla="*/ 36046 h 62688"/>
                <a:gd name="connsiteX5" fmla="*/ 34479 w 62688"/>
                <a:gd name="connsiteY5" fmla="*/ 53286 h 62688"/>
                <a:gd name="connsiteX6" fmla="*/ 15672 w 62688"/>
                <a:gd name="connsiteY6" fmla="*/ 34479 h 62688"/>
                <a:gd name="connsiteX7" fmla="*/ 34479 w 62688"/>
                <a:gd name="connsiteY7" fmla="*/ 15672 h 62688"/>
                <a:gd name="connsiteX8" fmla="*/ 53285 w 62688"/>
                <a:gd name="connsiteY8" fmla="*/ 34479 h 62688"/>
                <a:gd name="connsiteX9" fmla="*/ 34479 w 62688"/>
                <a:gd name="connsiteY9" fmla="*/ 53286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72092" y="36046"/>
                  </a:moveTo>
                  <a:cubicBezTo>
                    <a:pt x="72092" y="15672"/>
                    <a:pt x="54853" y="0"/>
                    <a:pt x="36046" y="0"/>
                  </a:cubicBezTo>
                  <a:cubicBezTo>
                    <a:pt x="15672" y="0"/>
                    <a:pt x="0" y="17239"/>
                    <a:pt x="0" y="36046"/>
                  </a:cubicBezTo>
                  <a:cubicBezTo>
                    <a:pt x="0" y="56420"/>
                    <a:pt x="17239" y="72092"/>
                    <a:pt x="36046" y="72092"/>
                  </a:cubicBezTo>
                  <a:cubicBezTo>
                    <a:pt x="54853" y="72092"/>
                    <a:pt x="72092" y="56420"/>
                    <a:pt x="72092" y="36046"/>
                  </a:cubicBezTo>
                  <a:close/>
                  <a:moveTo>
                    <a:pt x="34479" y="53286"/>
                  </a:moveTo>
                  <a:cubicBezTo>
                    <a:pt x="25075" y="53286"/>
                    <a:pt x="15672" y="45450"/>
                    <a:pt x="15672" y="34479"/>
                  </a:cubicBezTo>
                  <a:cubicBezTo>
                    <a:pt x="15672" y="25076"/>
                    <a:pt x="23508" y="15672"/>
                    <a:pt x="34479" y="15672"/>
                  </a:cubicBezTo>
                  <a:cubicBezTo>
                    <a:pt x="45449" y="15672"/>
                    <a:pt x="53285" y="23508"/>
                    <a:pt x="53285" y="34479"/>
                  </a:cubicBezTo>
                  <a:cubicBezTo>
                    <a:pt x="53285" y="45450"/>
                    <a:pt x="45449" y="53286"/>
                    <a:pt x="34479" y="53286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6" name="Vrije vorm: vorm 465">
              <a:extLst>
                <a:ext uri="{FF2B5EF4-FFF2-40B4-BE49-F238E27FC236}">
                  <a16:creationId xmlns="" xmlns:a16="http://schemas.microsoft.com/office/drawing/2014/main" id="{B4E3E85E-CC63-4A4A-90ED-77D7DFB33436}"/>
                </a:ext>
              </a:extLst>
            </p:cNvPr>
            <p:cNvSpPr/>
            <p:nvPr/>
          </p:nvSpPr>
          <p:spPr>
            <a:xfrm>
              <a:off x="10411590" y="4951702"/>
              <a:ext cx="454495" cy="454495"/>
            </a:xfrm>
            <a:custGeom>
              <a:avLst/>
              <a:gdLst>
                <a:gd name="connsiteX0" fmla="*/ 233516 w 454494"/>
                <a:gd name="connsiteY0" fmla="*/ 0 h 454494"/>
                <a:gd name="connsiteX1" fmla="*/ 134781 w 454494"/>
                <a:gd name="connsiteY1" fmla="*/ 21941 h 454494"/>
                <a:gd name="connsiteX2" fmla="*/ 79928 w 454494"/>
                <a:gd name="connsiteY2" fmla="*/ 0 h 454494"/>
                <a:gd name="connsiteX3" fmla="*/ 0 w 454494"/>
                <a:gd name="connsiteY3" fmla="*/ 78361 h 454494"/>
                <a:gd name="connsiteX4" fmla="*/ 21941 w 454494"/>
                <a:gd name="connsiteY4" fmla="*/ 134781 h 454494"/>
                <a:gd name="connsiteX5" fmla="*/ 0 w 454494"/>
                <a:gd name="connsiteY5" fmla="*/ 233516 h 454494"/>
                <a:gd name="connsiteX6" fmla="*/ 233516 w 454494"/>
                <a:gd name="connsiteY6" fmla="*/ 467033 h 454494"/>
                <a:gd name="connsiteX7" fmla="*/ 467033 w 454494"/>
                <a:gd name="connsiteY7" fmla="*/ 233516 h 454494"/>
                <a:gd name="connsiteX8" fmla="*/ 233516 w 454494"/>
                <a:gd name="connsiteY8" fmla="*/ 0 h 454494"/>
                <a:gd name="connsiteX9" fmla="*/ 18807 w 454494"/>
                <a:gd name="connsiteY9" fmla="*/ 78361 h 454494"/>
                <a:gd name="connsiteX10" fmla="*/ 79928 w 454494"/>
                <a:gd name="connsiteY10" fmla="*/ 18807 h 454494"/>
                <a:gd name="connsiteX11" fmla="*/ 141050 w 454494"/>
                <a:gd name="connsiteY11" fmla="*/ 78361 h 454494"/>
                <a:gd name="connsiteX12" fmla="*/ 79928 w 454494"/>
                <a:gd name="connsiteY12" fmla="*/ 178663 h 454494"/>
                <a:gd name="connsiteX13" fmla="*/ 18807 w 454494"/>
                <a:gd name="connsiteY13" fmla="*/ 78361 h 454494"/>
                <a:gd name="connsiteX14" fmla="*/ 45449 w 454494"/>
                <a:gd name="connsiteY14" fmla="*/ 335386 h 454494"/>
                <a:gd name="connsiteX15" fmla="*/ 18807 w 454494"/>
                <a:gd name="connsiteY15" fmla="*/ 231949 h 454494"/>
                <a:gd name="connsiteX16" fmla="*/ 34479 w 454494"/>
                <a:gd name="connsiteY16" fmla="*/ 150453 h 454494"/>
                <a:gd name="connsiteX17" fmla="*/ 65823 w 454494"/>
                <a:gd name="connsiteY17" fmla="*/ 189634 h 454494"/>
                <a:gd name="connsiteX18" fmla="*/ 79928 w 454494"/>
                <a:gd name="connsiteY18" fmla="*/ 203739 h 454494"/>
                <a:gd name="connsiteX19" fmla="*/ 94033 w 454494"/>
                <a:gd name="connsiteY19" fmla="*/ 189634 h 454494"/>
                <a:gd name="connsiteX20" fmla="*/ 159857 w 454494"/>
                <a:gd name="connsiteY20" fmla="*/ 76794 h 454494"/>
                <a:gd name="connsiteX21" fmla="*/ 147319 w 454494"/>
                <a:gd name="connsiteY21" fmla="*/ 34479 h 454494"/>
                <a:gd name="connsiteX22" fmla="*/ 194336 w 454494"/>
                <a:gd name="connsiteY22" fmla="*/ 20374 h 454494"/>
                <a:gd name="connsiteX23" fmla="*/ 189634 w 454494"/>
                <a:gd name="connsiteY23" fmla="*/ 29777 h 454494"/>
                <a:gd name="connsiteX24" fmla="*/ 186499 w 454494"/>
                <a:gd name="connsiteY24" fmla="*/ 43882 h 454494"/>
                <a:gd name="connsiteX25" fmla="*/ 191201 w 454494"/>
                <a:gd name="connsiteY25" fmla="*/ 61122 h 454494"/>
                <a:gd name="connsiteX26" fmla="*/ 191201 w 454494"/>
                <a:gd name="connsiteY26" fmla="*/ 61122 h 454494"/>
                <a:gd name="connsiteX27" fmla="*/ 205306 w 454494"/>
                <a:gd name="connsiteY27" fmla="*/ 81496 h 454494"/>
                <a:gd name="connsiteX28" fmla="*/ 208441 w 454494"/>
                <a:gd name="connsiteY28" fmla="*/ 87765 h 454494"/>
                <a:gd name="connsiteX29" fmla="*/ 210008 w 454494"/>
                <a:gd name="connsiteY29" fmla="*/ 95601 h 454494"/>
                <a:gd name="connsiteX30" fmla="*/ 210008 w 454494"/>
                <a:gd name="connsiteY30" fmla="*/ 98735 h 454494"/>
                <a:gd name="connsiteX31" fmla="*/ 210008 w 454494"/>
                <a:gd name="connsiteY31" fmla="*/ 98735 h 454494"/>
                <a:gd name="connsiteX32" fmla="*/ 206873 w 454494"/>
                <a:gd name="connsiteY32" fmla="*/ 119109 h 454494"/>
                <a:gd name="connsiteX33" fmla="*/ 203739 w 454494"/>
                <a:gd name="connsiteY33" fmla="*/ 125378 h 454494"/>
                <a:gd name="connsiteX34" fmla="*/ 199037 w 454494"/>
                <a:gd name="connsiteY34" fmla="*/ 130080 h 454494"/>
                <a:gd name="connsiteX35" fmla="*/ 173962 w 454494"/>
                <a:gd name="connsiteY35" fmla="*/ 141050 h 454494"/>
                <a:gd name="connsiteX36" fmla="*/ 161424 w 454494"/>
                <a:gd name="connsiteY36" fmla="*/ 159857 h 454494"/>
                <a:gd name="connsiteX37" fmla="*/ 162991 w 454494"/>
                <a:gd name="connsiteY37" fmla="*/ 169260 h 454494"/>
                <a:gd name="connsiteX38" fmla="*/ 173962 w 454494"/>
                <a:gd name="connsiteY38" fmla="*/ 191201 h 454494"/>
                <a:gd name="connsiteX39" fmla="*/ 175529 w 454494"/>
                <a:gd name="connsiteY39" fmla="*/ 195903 h 454494"/>
                <a:gd name="connsiteX40" fmla="*/ 175529 w 454494"/>
                <a:gd name="connsiteY40" fmla="*/ 202172 h 454494"/>
                <a:gd name="connsiteX41" fmla="*/ 175529 w 454494"/>
                <a:gd name="connsiteY41" fmla="*/ 206873 h 454494"/>
                <a:gd name="connsiteX42" fmla="*/ 175529 w 454494"/>
                <a:gd name="connsiteY42" fmla="*/ 206873 h 454494"/>
                <a:gd name="connsiteX43" fmla="*/ 172395 w 454494"/>
                <a:gd name="connsiteY43" fmla="*/ 219411 h 454494"/>
                <a:gd name="connsiteX44" fmla="*/ 169260 w 454494"/>
                <a:gd name="connsiteY44" fmla="*/ 225680 h 454494"/>
                <a:gd name="connsiteX45" fmla="*/ 164558 w 454494"/>
                <a:gd name="connsiteY45" fmla="*/ 230382 h 454494"/>
                <a:gd name="connsiteX46" fmla="*/ 145752 w 454494"/>
                <a:gd name="connsiteY46" fmla="*/ 239785 h 454494"/>
                <a:gd name="connsiteX47" fmla="*/ 141050 w 454494"/>
                <a:gd name="connsiteY47" fmla="*/ 241352 h 454494"/>
                <a:gd name="connsiteX48" fmla="*/ 134781 w 454494"/>
                <a:gd name="connsiteY48" fmla="*/ 239785 h 454494"/>
                <a:gd name="connsiteX49" fmla="*/ 120676 w 454494"/>
                <a:gd name="connsiteY49" fmla="*/ 230382 h 454494"/>
                <a:gd name="connsiteX50" fmla="*/ 105004 w 454494"/>
                <a:gd name="connsiteY50" fmla="*/ 225680 h 454494"/>
                <a:gd name="connsiteX51" fmla="*/ 90899 w 454494"/>
                <a:gd name="connsiteY51" fmla="*/ 228815 h 454494"/>
                <a:gd name="connsiteX52" fmla="*/ 76794 w 454494"/>
                <a:gd name="connsiteY52" fmla="*/ 238218 h 454494"/>
                <a:gd name="connsiteX53" fmla="*/ 70525 w 454494"/>
                <a:gd name="connsiteY53" fmla="*/ 244487 h 454494"/>
                <a:gd name="connsiteX54" fmla="*/ 67391 w 454494"/>
                <a:gd name="connsiteY54" fmla="*/ 253890 h 454494"/>
                <a:gd name="connsiteX55" fmla="*/ 73659 w 454494"/>
                <a:gd name="connsiteY55" fmla="*/ 266428 h 454494"/>
                <a:gd name="connsiteX56" fmla="*/ 73659 w 454494"/>
                <a:gd name="connsiteY56" fmla="*/ 266428 h 454494"/>
                <a:gd name="connsiteX57" fmla="*/ 81496 w 454494"/>
                <a:gd name="connsiteY57" fmla="*/ 275831 h 454494"/>
                <a:gd name="connsiteX58" fmla="*/ 84630 w 454494"/>
                <a:gd name="connsiteY58" fmla="*/ 280533 h 454494"/>
                <a:gd name="connsiteX59" fmla="*/ 86197 w 454494"/>
                <a:gd name="connsiteY59" fmla="*/ 286802 h 454494"/>
                <a:gd name="connsiteX60" fmla="*/ 86197 w 454494"/>
                <a:gd name="connsiteY60" fmla="*/ 288369 h 454494"/>
                <a:gd name="connsiteX61" fmla="*/ 84630 w 454494"/>
                <a:gd name="connsiteY61" fmla="*/ 296205 h 454494"/>
                <a:gd name="connsiteX62" fmla="*/ 81496 w 454494"/>
                <a:gd name="connsiteY62" fmla="*/ 304041 h 454494"/>
                <a:gd name="connsiteX63" fmla="*/ 76794 w 454494"/>
                <a:gd name="connsiteY63" fmla="*/ 310310 h 454494"/>
                <a:gd name="connsiteX64" fmla="*/ 68958 w 454494"/>
                <a:gd name="connsiteY64" fmla="*/ 316579 h 454494"/>
                <a:gd name="connsiteX65" fmla="*/ 45449 w 454494"/>
                <a:gd name="connsiteY65" fmla="*/ 335386 h 454494"/>
                <a:gd name="connsiteX66" fmla="*/ 448226 w 454494"/>
                <a:gd name="connsiteY66" fmla="*/ 231949 h 454494"/>
                <a:gd name="connsiteX67" fmla="*/ 233516 w 454494"/>
                <a:gd name="connsiteY67" fmla="*/ 446659 h 454494"/>
                <a:gd name="connsiteX68" fmla="*/ 181798 w 454494"/>
                <a:gd name="connsiteY68" fmla="*/ 440390 h 454494"/>
                <a:gd name="connsiteX69" fmla="*/ 191201 w 454494"/>
                <a:gd name="connsiteY69" fmla="*/ 407478 h 454494"/>
                <a:gd name="connsiteX70" fmla="*/ 192769 w 454494"/>
                <a:gd name="connsiteY70" fmla="*/ 401209 h 454494"/>
                <a:gd name="connsiteX71" fmla="*/ 189634 w 454494"/>
                <a:gd name="connsiteY71" fmla="*/ 388671 h 454494"/>
                <a:gd name="connsiteX72" fmla="*/ 181798 w 454494"/>
                <a:gd name="connsiteY72" fmla="*/ 379268 h 454494"/>
                <a:gd name="connsiteX73" fmla="*/ 169260 w 454494"/>
                <a:gd name="connsiteY73" fmla="*/ 369865 h 454494"/>
                <a:gd name="connsiteX74" fmla="*/ 167693 w 454494"/>
                <a:gd name="connsiteY74" fmla="*/ 366730 h 454494"/>
                <a:gd name="connsiteX75" fmla="*/ 167693 w 454494"/>
                <a:gd name="connsiteY75" fmla="*/ 365163 h 454494"/>
                <a:gd name="connsiteX76" fmla="*/ 200605 w 454494"/>
                <a:gd name="connsiteY76" fmla="*/ 321281 h 454494"/>
                <a:gd name="connsiteX77" fmla="*/ 203739 w 454494"/>
                <a:gd name="connsiteY77" fmla="*/ 319714 h 454494"/>
                <a:gd name="connsiteX78" fmla="*/ 205306 w 454494"/>
                <a:gd name="connsiteY78" fmla="*/ 319714 h 454494"/>
                <a:gd name="connsiteX79" fmla="*/ 216277 w 454494"/>
                <a:gd name="connsiteY79" fmla="*/ 325982 h 454494"/>
                <a:gd name="connsiteX80" fmla="*/ 217844 w 454494"/>
                <a:gd name="connsiteY80" fmla="*/ 329117 h 454494"/>
                <a:gd name="connsiteX81" fmla="*/ 219411 w 454494"/>
                <a:gd name="connsiteY81" fmla="*/ 332251 h 454494"/>
                <a:gd name="connsiteX82" fmla="*/ 219411 w 454494"/>
                <a:gd name="connsiteY82" fmla="*/ 333819 h 454494"/>
                <a:gd name="connsiteX83" fmla="*/ 214710 w 454494"/>
                <a:gd name="connsiteY83" fmla="*/ 349491 h 454494"/>
                <a:gd name="connsiteX84" fmla="*/ 213142 w 454494"/>
                <a:gd name="connsiteY84" fmla="*/ 355760 h 454494"/>
                <a:gd name="connsiteX85" fmla="*/ 217844 w 454494"/>
                <a:gd name="connsiteY85" fmla="*/ 368297 h 454494"/>
                <a:gd name="connsiteX86" fmla="*/ 230382 w 454494"/>
                <a:gd name="connsiteY86" fmla="*/ 374566 h 454494"/>
                <a:gd name="connsiteX87" fmla="*/ 257025 w 454494"/>
                <a:gd name="connsiteY87" fmla="*/ 376134 h 454494"/>
                <a:gd name="connsiteX88" fmla="*/ 258592 w 454494"/>
                <a:gd name="connsiteY88" fmla="*/ 376134 h 454494"/>
                <a:gd name="connsiteX89" fmla="*/ 272697 w 454494"/>
                <a:gd name="connsiteY89" fmla="*/ 372999 h 454494"/>
                <a:gd name="connsiteX90" fmla="*/ 285235 w 454494"/>
                <a:gd name="connsiteY90" fmla="*/ 365163 h 454494"/>
                <a:gd name="connsiteX91" fmla="*/ 297772 w 454494"/>
                <a:gd name="connsiteY91" fmla="*/ 351058 h 454494"/>
                <a:gd name="connsiteX92" fmla="*/ 310310 w 454494"/>
                <a:gd name="connsiteY92" fmla="*/ 365163 h 454494"/>
                <a:gd name="connsiteX93" fmla="*/ 324415 w 454494"/>
                <a:gd name="connsiteY93" fmla="*/ 380835 h 454494"/>
                <a:gd name="connsiteX94" fmla="*/ 338520 w 454494"/>
                <a:gd name="connsiteY94" fmla="*/ 365163 h 454494"/>
                <a:gd name="connsiteX95" fmla="*/ 416881 w 454494"/>
                <a:gd name="connsiteY95" fmla="*/ 230382 h 454494"/>
                <a:gd name="connsiteX96" fmla="*/ 413747 w 454494"/>
                <a:gd name="connsiteY96" fmla="*/ 205306 h 454494"/>
                <a:gd name="connsiteX97" fmla="*/ 415314 w 454494"/>
                <a:gd name="connsiteY97" fmla="*/ 205306 h 454494"/>
                <a:gd name="connsiteX98" fmla="*/ 423150 w 454494"/>
                <a:gd name="connsiteY98" fmla="*/ 206873 h 454494"/>
                <a:gd name="connsiteX99" fmla="*/ 429419 w 454494"/>
                <a:gd name="connsiteY99" fmla="*/ 208441 h 454494"/>
                <a:gd name="connsiteX100" fmla="*/ 448226 w 454494"/>
                <a:gd name="connsiteY100" fmla="*/ 219411 h 454494"/>
                <a:gd name="connsiteX101" fmla="*/ 448226 w 454494"/>
                <a:gd name="connsiteY101" fmla="*/ 231949 h 454494"/>
                <a:gd name="connsiteX102" fmla="*/ 250756 w 454494"/>
                <a:gd name="connsiteY102" fmla="*/ 231949 h 454494"/>
                <a:gd name="connsiteX103" fmla="*/ 324415 w 454494"/>
                <a:gd name="connsiteY103" fmla="*/ 158290 h 454494"/>
                <a:gd name="connsiteX104" fmla="*/ 398075 w 454494"/>
                <a:gd name="connsiteY104" fmla="*/ 231949 h 454494"/>
                <a:gd name="connsiteX105" fmla="*/ 324415 w 454494"/>
                <a:gd name="connsiteY105" fmla="*/ 354192 h 454494"/>
                <a:gd name="connsiteX106" fmla="*/ 250756 w 454494"/>
                <a:gd name="connsiteY106" fmla="*/ 231949 h 454494"/>
                <a:gd name="connsiteX107" fmla="*/ 437255 w 454494"/>
                <a:gd name="connsiteY107" fmla="*/ 194336 h 454494"/>
                <a:gd name="connsiteX108" fmla="*/ 426285 w 454494"/>
                <a:gd name="connsiteY108" fmla="*/ 189634 h 454494"/>
                <a:gd name="connsiteX109" fmla="*/ 415314 w 454494"/>
                <a:gd name="connsiteY109" fmla="*/ 188067 h 454494"/>
                <a:gd name="connsiteX110" fmla="*/ 409045 w 454494"/>
                <a:gd name="connsiteY110" fmla="*/ 188067 h 454494"/>
                <a:gd name="connsiteX111" fmla="*/ 407478 w 454494"/>
                <a:gd name="connsiteY111" fmla="*/ 188067 h 454494"/>
                <a:gd name="connsiteX112" fmla="*/ 325982 w 454494"/>
                <a:gd name="connsiteY112" fmla="*/ 139483 h 454494"/>
                <a:gd name="connsiteX113" fmla="*/ 233516 w 454494"/>
                <a:gd name="connsiteY113" fmla="*/ 231949 h 454494"/>
                <a:gd name="connsiteX114" fmla="*/ 286802 w 454494"/>
                <a:gd name="connsiteY114" fmla="*/ 336953 h 454494"/>
                <a:gd name="connsiteX115" fmla="*/ 272697 w 454494"/>
                <a:gd name="connsiteY115" fmla="*/ 352625 h 454494"/>
                <a:gd name="connsiteX116" fmla="*/ 267995 w 454494"/>
                <a:gd name="connsiteY116" fmla="*/ 355760 h 454494"/>
                <a:gd name="connsiteX117" fmla="*/ 261726 w 454494"/>
                <a:gd name="connsiteY117" fmla="*/ 357327 h 454494"/>
                <a:gd name="connsiteX118" fmla="*/ 261726 w 454494"/>
                <a:gd name="connsiteY118" fmla="*/ 357327 h 454494"/>
                <a:gd name="connsiteX119" fmla="*/ 235083 w 454494"/>
                <a:gd name="connsiteY119" fmla="*/ 355760 h 454494"/>
                <a:gd name="connsiteX120" fmla="*/ 235083 w 454494"/>
                <a:gd name="connsiteY120" fmla="*/ 355760 h 454494"/>
                <a:gd name="connsiteX121" fmla="*/ 235083 w 454494"/>
                <a:gd name="connsiteY121" fmla="*/ 355760 h 454494"/>
                <a:gd name="connsiteX122" fmla="*/ 235083 w 454494"/>
                <a:gd name="connsiteY122" fmla="*/ 355760 h 454494"/>
                <a:gd name="connsiteX123" fmla="*/ 235083 w 454494"/>
                <a:gd name="connsiteY123" fmla="*/ 355760 h 454494"/>
                <a:gd name="connsiteX124" fmla="*/ 235083 w 454494"/>
                <a:gd name="connsiteY124" fmla="*/ 355760 h 454494"/>
                <a:gd name="connsiteX125" fmla="*/ 239785 w 454494"/>
                <a:gd name="connsiteY125" fmla="*/ 340087 h 454494"/>
                <a:gd name="connsiteX126" fmla="*/ 241352 w 454494"/>
                <a:gd name="connsiteY126" fmla="*/ 333819 h 454494"/>
                <a:gd name="connsiteX127" fmla="*/ 238218 w 454494"/>
                <a:gd name="connsiteY127" fmla="*/ 321281 h 454494"/>
                <a:gd name="connsiteX128" fmla="*/ 228814 w 454494"/>
                <a:gd name="connsiteY128" fmla="*/ 311877 h 454494"/>
                <a:gd name="connsiteX129" fmla="*/ 217844 w 454494"/>
                <a:gd name="connsiteY129" fmla="*/ 305609 h 454494"/>
                <a:gd name="connsiteX130" fmla="*/ 205306 w 454494"/>
                <a:gd name="connsiteY130" fmla="*/ 302474 h 454494"/>
                <a:gd name="connsiteX131" fmla="*/ 186499 w 454494"/>
                <a:gd name="connsiteY131" fmla="*/ 311877 h 454494"/>
                <a:gd name="connsiteX132" fmla="*/ 153588 w 454494"/>
                <a:gd name="connsiteY132" fmla="*/ 355760 h 454494"/>
                <a:gd name="connsiteX133" fmla="*/ 148886 w 454494"/>
                <a:gd name="connsiteY133" fmla="*/ 368297 h 454494"/>
                <a:gd name="connsiteX134" fmla="*/ 156722 w 454494"/>
                <a:gd name="connsiteY134" fmla="*/ 385537 h 454494"/>
                <a:gd name="connsiteX135" fmla="*/ 169260 w 454494"/>
                <a:gd name="connsiteY135" fmla="*/ 394940 h 454494"/>
                <a:gd name="connsiteX136" fmla="*/ 170827 w 454494"/>
                <a:gd name="connsiteY136" fmla="*/ 398075 h 454494"/>
                <a:gd name="connsiteX137" fmla="*/ 172395 w 454494"/>
                <a:gd name="connsiteY137" fmla="*/ 402776 h 454494"/>
                <a:gd name="connsiteX138" fmla="*/ 172395 w 454494"/>
                <a:gd name="connsiteY138" fmla="*/ 404344 h 454494"/>
                <a:gd name="connsiteX139" fmla="*/ 162991 w 454494"/>
                <a:gd name="connsiteY139" fmla="*/ 437255 h 454494"/>
                <a:gd name="connsiteX140" fmla="*/ 54853 w 454494"/>
                <a:gd name="connsiteY140" fmla="*/ 354192 h 454494"/>
                <a:gd name="connsiteX141" fmla="*/ 57987 w 454494"/>
                <a:gd name="connsiteY141" fmla="*/ 351058 h 454494"/>
                <a:gd name="connsiteX142" fmla="*/ 73659 w 454494"/>
                <a:gd name="connsiteY142" fmla="*/ 335386 h 454494"/>
                <a:gd name="connsiteX143" fmla="*/ 81496 w 454494"/>
                <a:gd name="connsiteY143" fmla="*/ 329117 h 454494"/>
                <a:gd name="connsiteX144" fmla="*/ 90899 w 454494"/>
                <a:gd name="connsiteY144" fmla="*/ 318146 h 454494"/>
                <a:gd name="connsiteX145" fmla="*/ 97168 w 454494"/>
                <a:gd name="connsiteY145" fmla="*/ 304041 h 454494"/>
                <a:gd name="connsiteX146" fmla="*/ 98735 w 454494"/>
                <a:gd name="connsiteY146" fmla="*/ 296205 h 454494"/>
                <a:gd name="connsiteX147" fmla="*/ 98735 w 454494"/>
                <a:gd name="connsiteY147" fmla="*/ 289936 h 454494"/>
                <a:gd name="connsiteX148" fmla="*/ 97168 w 454494"/>
                <a:gd name="connsiteY148" fmla="*/ 277399 h 454494"/>
                <a:gd name="connsiteX149" fmla="*/ 90899 w 454494"/>
                <a:gd name="connsiteY149" fmla="*/ 266428 h 454494"/>
                <a:gd name="connsiteX150" fmla="*/ 83063 w 454494"/>
                <a:gd name="connsiteY150" fmla="*/ 257025 h 454494"/>
                <a:gd name="connsiteX151" fmla="*/ 83063 w 454494"/>
                <a:gd name="connsiteY151" fmla="*/ 257025 h 454494"/>
                <a:gd name="connsiteX152" fmla="*/ 83063 w 454494"/>
                <a:gd name="connsiteY152" fmla="*/ 257025 h 454494"/>
                <a:gd name="connsiteX153" fmla="*/ 83063 w 454494"/>
                <a:gd name="connsiteY153" fmla="*/ 257025 h 454494"/>
                <a:gd name="connsiteX154" fmla="*/ 98735 w 454494"/>
                <a:gd name="connsiteY154" fmla="*/ 247621 h 454494"/>
                <a:gd name="connsiteX155" fmla="*/ 98735 w 454494"/>
                <a:gd name="connsiteY155" fmla="*/ 247621 h 454494"/>
                <a:gd name="connsiteX156" fmla="*/ 103437 w 454494"/>
                <a:gd name="connsiteY156" fmla="*/ 246054 h 454494"/>
                <a:gd name="connsiteX157" fmla="*/ 109706 w 454494"/>
                <a:gd name="connsiteY157" fmla="*/ 247621 h 454494"/>
                <a:gd name="connsiteX158" fmla="*/ 123811 w 454494"/>
                <a:gd name="connsiteY158" fmla="*/ 257025 h 454494"/>
                <a:gd name="connsiteX159" fmla="*/ 141050 w 454494"/>
                <a:gd name="connsiteY159" fmla="*/ 261726 h 454494"/>
                <a:gd name="connsiteX160" fmla="*/ 155155 w 454494"/>
                <a:gd name="connsiteY160" fmla="*/ 258592 h 454494"/>
                <a:gd name="connsiteX161" fmla="*/ 173962 w 454494"/>
                <a:gd name="connsiteY161" fmla="*/ 249189 h 454494"/>
                <a:gd name="connsiteX162" fmla="*/ 184932 w 454494"/>
                <a:gd name="connsiteY162" fmla="*/ 239785 h 454494"/>
                <a:gd name="connsiteX163" fmla="*/ 191201 w 454494"/>
                <a:gd name="connsiteY163" fmla="*/ 225680 h 454494"/>
                <a:gd name="connsiteX164" fmla="*/ 191201 w 454494"/>
                <a:gd name="connsiteY164" fmla="*/ 210008 h 454494"/>
                <a:gd name="connsiteX165" fmla="*/ 192769 w 454494"/>
                <a:gd name="connsiteY165" fmla="*/ 200605 h 454494"/>
                <a:gd name="connsiteX166" fmla="*/ 191201 w 454494"/>
                <a:gd name="connsiteY166" fmla="*/ 189634 h 454494"/>
                <a:gd name="connsiteX167" fmla="*/ 188067 w 454494"/>
                <a:gd name="connsiteY167" fmla="*/ 180231 h 454494"/>
                <a:gd name="connsiteX168" fmla="*/ 177096 w 454494"/>
                <a:gd name="connsiteY168" fmla="*/ 158290 h 454494"/>
                <a:gd name="connsiteX169" fmla="*/ 177096 w 454494"/>
                <a:gd name="connsiteY169" fmla="*/ 158290 h 454494"/>
                <a:gd name="connsiteX170" fmla="*/ 177096 w 454494"/>
                <a:gd name="connsiteY170" fmla="*/ 156722 h 454494"/>
                <a:gd name="connsiteX171" fmla="*/ 178663 w 454494"/>
                <a:gd name="connsiteY171" fmla="*/ 153588 h 454494"/>
                <a:gd name="connsiteX172" fmla="*/ 203739 w 454494"/>
                <a:gd name="connsiteY172" fmla="*/ 142617 h 454494"/>
                <a:gd name="connsiteX173" fmla="*/ 216277 w 454494"/>
                <a:gd name="connsiteY173" fmla="*/ 133214 h 454494"/>
                <a:gd name="connsiteX174" fmla="*/ 222546 w 454494"/>
                <a:gd name="connsiteY174" fmla="*/ 119109 h 454494"/>
                <a:gd name="connsiteX175" fmla="*/ 225680 w 454494"/>
                <a:gd name="connsiteY175" fmla="*/ 98735 h 454494"/>
                <a:gd name="connsiteX176" fmla="*/ 225680 w 454494"/>
                <a:gd name="connsiteY176" fmla="*/ 98735 h 454494"/>
                <a:gd name="connsiteX177" fmla="*/ 225680 w 454494"/>
                <a:gd name="connsiteY177" fmla="*/ 92466 h 454494"/>
                <a:gd name="connsiteX178" fmla="*/ 224113 w 454494"/>
                <a:gd name="connsiteY178" fmla="*/ 79928 h 454494"/>
                <a:gd name="connsiteX179" fmla="*/ 219411 w 454494"/>
                <a:gd name="connsiteY179" fmla="*/ 68958 h 454494"/>
                <a:gd name="connsiteX180" fmla="*/ 205306 w 454494"/>
                <a:gd name="connsiteY180" fmla="*/ 48584 h 454494"/>
                <a:gd name="connsiteX181" fmla="*/ 205306 w 454494"/>
                <a:gd name="connsiteY181" fmla="*/ 48584 h 454494"/>
                <a:gd name="connsiteX182" fmla="*/ 203739 w 454494"/>
                <a:gd name="connsiteY182" fmla="*/ 42315 h 454494"/>
                <a:gd name="connsiteX183" fmla="*/ 205306 w 454494"/>
                <a:gd name="connsiteY183" fmla="*/ 37613 h 454494"/>
                <a:gd name="connsiteX184" fmla="*/ 216277 w 454494"/>
                <a:gd name="connsiteY184" fmla="*/ 17239 h 454494"/>
                <a:gd name="connsiteX185" fmla="*/ 233516 w 454494"/>
                <a:gd name="connsiteY185" fmla="*/ 17239 h 454494"/>
                <a:gd name="connsiteX186" fmla="*/ 445091 w 454494"/>
                <a:gd name="connsiteY186" fmla="*/ 197470 h 454494"/>
                <a:gd name="connsiteX187" fmla="*/ 437255 w 454494"/>
                <a:gd name="connsiteY187" fmla="*/ 194336 h 45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454494" h="454494">
                  <a:moveTo>
                    <a:pt x="233516" y="0"/>
                  </a:moveTo>
                  <a:cubicBezTo>
                    <a:pt x="199037" y="0"/>
                    <a:pt x="164558" y="7836"/>
                    <a:pt x="134781" y="21941"/>
                  </a:cubicBezTo>
                  <a:cubicBezTo>
                    <a:pt x="120676" y="7836"/>
                    <a:pt x="100302" y="0"/>
                    <a:pt x="79928" y="0"/>
                  </a:cubicBezTo>
                  <a:cubicBezTo>
                    <a:pt x="36046" y="0"/>
                    <a:pt x="0" y="34479"/>
                    <a:pt x="0" y="78361"/>
                  </a:cubicBezTo>
                  <a:cubicBezTo>
                    <a:pt x="0" y="94033"/>
                    <a:pt x="9403" y="114407"/>
                    <a:pt x="21941" y="134781"/>
                  </a:cubicBezTo>
                  <a:cubicBezTo>
                    <a:pt x="7836" y="164558"/>
                    <a:pt x="0" y="199037"/>
                    <a:pt x="0" y="233516"/>
                  </a:cubicBezTo>
                  <a:cubicBezTo>
                    <a:pt x="0" y="362029"/>
                    <a:pt x="105004" y="467033"/>
                    <a:pt x="233516" y="467033"/>
                  </a:cubicBezTo>
                  <a:cubicBezTo>
                    <a:pt x="362028" y="467033"/>
                    <a:pt x="467033" y="362029"/>
                    <a:pt x="467033" y="233516"/>
                  </a:cubicBezTo>
                  <a:cubicBezTo>
                    <a:pt x="467033" y="105004"/>
                    <a:pt x="362028" y="0"/>
                    <a:pt x="233516" y="0"/>
                  </a:cubicBezTo>
                  <a:close/>
                  <a:moveTo>
                    <a:pt x="18807" y="78361"/>
                  </a:moveTo>
                  <a:cubicBezTo>
                    <a:pt x="18807" y="45449"/>
                    <a:pt x="47017" y="18807"/>
                    <a:pt x="79928" y="18807"/>
                  </a:cubicBezTo>
                  <a:cubicBezTo>
                    <a:pt x="114407" y="18807"/>
                    <a:pt x="141050" y="45449"/>
                    <a:pt x="141050" y="78361"/>
                  </a:cubicBezTo>
                  <a:cubicBezTo>
                    <a:pt x="141050" y="111273"/>
                    <a:pt x="79928" y="178663"/>
                    <a:pt x="79928" y="178663"/>
                  </a:cubicBezTo>
                  <a:cubicBezTo>
                    <a:pt x="79928" y="178663"/>
                    <a:pt x="18807" y="111273"/>
                    <a:pt x="18807" y="78361"/>
                  </a:cubicBezTo>
                  <a:close/>
                  <a:moveTo>
                    <a:pt x="45449" y="335386"/>
                  </a:moveTo>
                  <a:cubicBezTo>
                    <a:pt x="28210" y="305609"/>
                    <a:pt x="18807" y="269562"/>
                    <a:pt x="18807" y="231949"/>
                  </a:cubicBezTo>
                  <a:cubicBezTo>
                    <a:pt x="18807" y="203739"/>
                    <a:pt x="25075" y="175529"/>
                    <a:pt x="34479" y="150453"/>
                  </a:cubicBezTo>
                  <a:cubicBezTo>
                    <a:pt x="48584" y="169260"/>
                    <a:pt x="61122" y="183365"/>
                    <a:pt x="65823" y="189634"/>
                  </a:cubicBezTo>
                  <a:lnTo>
                    <a:pt x="79928" y="203739"/>
                  </a:lnTo>
                  <a:lnTo>
                    <a:pt x="94033" y="189634"/>
                  </a:lnTo>
                  <a:cubicBezTo>
                    <a:pt x="105004" y="177096"/>
                    <a:pt x="159857" y="115975"/>
                    <a:pt x="159857" y="76794"/>
                  </a:cubicBezTo>
                  <a:cubicBezTo>
                    <a:pt x="159857" y="61122"/>
                    <a:pt x="155155" y="47017"/>
                    <a:pt x="147319" y="34479"/>
                  </a:cubicBezTo>
                  <a:cubicBezTo>
                    <a:pt x="161424" y="28210"/>
                    <a:pt x="177096" y="23508"/>
                    <a:pt x="194336" y="20374"/>
                  </a:cubicBezTo>
                  <a:lnTo>
                    <a:pt x="189634" y="29777"/>
                  </a:lnTo>
                  <a:cubicBezTo>
                    <a:pt x="186499" y="34479"/>
                    <a:pt x="186499" y="39181"/>
                    <a:pt x="186499" y="43882"/>
                  </a:cubicBezTo>
                  <a:cubicBezTo>
                    <a:pt x="186499" y="50151"/>
                    <a:pt x="188067" y="54853"/>
                    <a:pt x="191201" y="61122"/>
                  </a:cubicBezTo>
                  <a:lnTo>
                    <a:pt x="191201" y="61122"/>
                  </a:lnTo>
                  <a:lnTo>
                    <a:pt x="205306" y="81496"/>
                  </a:lnTo>
                  <a:cubicBezTo>
                    <a:pt x="205306" y="83063"/>
                    <a:pt x="206873" y="84630"/>
                    <a:pt x="208441" y="87765"/>
                  </a:cubicBezTo>
                  <a:cubicBezTo>
                    <a:pt x="208441" y="90899"/>
                    <a:pt x="210008" y="92466"/>
                    <a:pt x="210008" y="95601"/>
                  </a:cubicBezTo>
                  <a:cubicBezTo>
                    <a:pt x="210008" y="97168"/>
                    <a:pt x="210008" y="97168"/>
                    <a:pt x="210008" y="98735"/>
                  </a:cubicBezTo>
                  <a:lnTo>
                    <a:pt x="210008" y="98735"/>
                  </a:lnTo>
                  <a:lnTo>
                    <a:pt x="206873" y="119109"/>
                  </a:lnTo>
                  <a:cubicBezTo>
                    <a:pt x="206873" y="120676"/>
                    <a:pt x="205306" y="122243"/>
                    <a:pt x="203739" y="125378"/>
                  </a:cubicBezTo>
                  <a:cubicBezTo>
                    <a:pt x="202172" y="126945"/>
                    <a:pt x="200605" y="130080"/>
                    <a:pt x="199037" y="130080"/>
                  </a:cubicBezTo>
                  <a:lnTo>
                    <a:pt x="173962" y="141050"/>
                  </a:lnTo>
                  <a:cubicBezTo>
                    <a:pt x="166126" y="144185"/>
                    <a:pt x="161424" y="152021"/>
                    <a:pt x="161424" y="159857"/>
                  </a:cubicBezTo>
                  <a:cubicBezTo>
                    <a:pt x="161424" y="162991"/>
                    <a:pt x="161424" y="166126"/>
                    <a:pt x="162991" y="169260"/>
                  </a:cubicBezTo>
                  <a:lnTo>
                    <a:pt x="173962" y="191201"/>
                  </a:lnTo>
                  <a:cubicBezTo>
                    <a:pt x="173962" y="192768"/>
                    <a:pt x="175529" y="194336"/>
                    <a:pt x="175529" y="195903"/>
                  </a:cubicBezTo>
                  <a:cubicBezTo>
                    <a:pt x="175529" y="197470"/>
                    <a:pt x="175529" y="200605"/>
                    <a:pt x="175529" y="202172"/>
                  </a:cubicBezTo>
                  <a:cubicBezTo>
                    <a:pt x="175529" y="203739"/>
                    <a:pt x="175529" y="205306"/>
                    <a:pt x="175529" y="206873"/>
                  </a:cubicBezTo>
                  <a:lnTo>
                    <a:pt x="175529" y="206873"/>
                  </a:lnTo>
                  <a:lnTo>
                    <a:pt x="172395" y="219411"/>
                  </a:lnTo>
                  <a:cubicBezTo>
                    <a:pt x="172395" y="220979"/>
                    <a:pt x="170827" y="224113"/>
                    <a:pt x="169260" y="225680"/>
                  </a:cubicBezTo>
                  <a:cubicBezTo>
                    <a:pt x="167693" y="228815"/>
                    <a:pt x="164558" y="230382"/>
                    <a:pt x="164558" y="230382"/>
                  </a:cubicBezTo>
                  <a:lnTo>
                    <a:pt x="145752" y="239785"/>
                  </a:lnTo>
                  <a:cubicBezTo>
                    <a:pt x="144184" y="239785"/>
                    <a:pt x="142617" y="241352"/>
                    <a:pt x="141050" y="241352"/>
                  </a:cubicBezTo>
                  <a:cubicBezTo>
                    <a:pt x="137916" y="241352"/>
                    <a:pt x="134781" y="239785"/>
                    <a:pt x="134781" y="239785"/>
                  </a:cubicBezTo>
                  <a:lnTo>
                    <a:pt x="120676" y="230382"/>
                  </a:lnTo>
                  <a:cubicBezTo>
                    <a:pt x="115974" y="227247"/>
                    <a:pt x="109706" y="225680"/>
                    <a:pt x="105004" y="225680"/>
                  </a:cubicBezTo>
                  <a:cubicBezTo>
                    <a:pt x="100302" y="225680"/>
                    <a:pt x="95600" y="227247"/>
                    <a:pt x="90899" y="228815"/>
                  </a:cubicBezTo>
                  <a:lnTo>
                    <a:pt x="76794" y="238218"/>
                  </a:lnTo>
                  <a:cubicBezTo>
                    <a:pt x="73659" y="239785"/>
                    <a:pt x="72092" y="242920"/>
                    <a:pt x="70525" y="244487"/>
                  </a:cubicBezTo>
                  <a:cubicBezTo>
                    <a:pt x="68958" y="247621"/>
                    <a:pt x="67391" y="250756"/>
                    <a:pt x="67391" y="253890"/>
                  </a:cubicBezTo>
                  <a:cubicBezTo>
                    <a:pt x="67391" y="258592"/>
                    <a:pt x="68958" y="263294"/>
                    <a:pt x="73659" y="266428"/>
                  </a:cubicBezTo>
                  <a:lnTo>
                    <a:pt x="73659" y="266428"/>
                  </a:lnTo>
                  <a:lnTo>
                    <a:pt x="81496" y="275831"/>
                  </a:lnTo>
                  <a:cubicBezTo>
                    <a:pt x="81496" y="275831"/>
                    <a:pt x="83063" y="278966"/>
                    <a:pt x="84630" y="280533"/>
                  </a:cubicBezTo>
                  <a:cubicBezTo>
                    <a:pt x="84630" y="282100"/>
                    <a:pt x="86197" y="285235"/>
                    <a:pt x="86197" y="286802"/>
                  </a:cubicBezTo>
                  <a:cubicBezTo>
                    <a:pt x="86197" y="286802"/>
                    <a:pt x="86197" y="288369"/>
                    <a:pt x="86197" y="288369"/>
                  </a:cubicBezTo>
                  <a:lnTo>
                    <a:pt x="84630" y="296205"/>
                  </a:lnTo>
                  <a:cubicBezTo>
                    <a:pt x="84630" y="297772"/>
                    <a:pt x="83063" y="300907"/>
                    <a:pt x="81496" y="304041"/>
                  </a:cubicBezTo>
                  <a:cubicBezTo>
                    <a:pt x="79928" y="307176"/>
                    <a:pt x="78361" y="310310"/>
                    <a:pt x="76794" y="310310"/>
                  </a:cubicBezTo>
                  <a:lnTo>
                    <a:pt x="68958" y="316579"/>
                  </a:lnTo>
                  <a:cubicBezTo>
                    <a:pt x="56420" y="322848"/>
                    <a:pt x="48584" y="330684"/>
                    <a:pt x="45449" y="335386"/>
                  </a:cubicBezTo>
                  <a:close/>
                  <a:moveTo>
                    <a:pt x="448226" y="231949"/>
                  </a:moveTo>
                  <a:cubicBezTo>
                    <a:pt x="448226" y="349491"/>
                    <a:pt x="352625" y="446659"/>
                    <a:pt x="233516" y="446659"/>
                  </a:cubicBezTo>
                  <a:cubicBezTo>
                    <a:pt x="214710" y="446659"/>
                    <a:pt x="197470" y="445091"/>
                    <a:pt x="181798" y="440390"/>
                  </a:cubicBezTo>
                  <a:lnTo>
                    <a:pt x="191201" y="407478"/>
                  </a:lnTo>
                  <a:cubicBezTo>
                    <a:pt x="191201" y="405911"/>
                    <a:pt x="192769" y="402776"/>
                    <a:pt x="192769" y="401209"/>
                  </a:cubicBezTo>
                  <a:cubicBezTo>
                    <a:pt x="192769" y="396507"/>
                    <a:pt x="191201" y="393373"/>
                    <a:pt x="189634" y="388671"/>
                  </a:cubicBezTo>
                  <a:cubicBezTo>
                    <a:pt x="188067" y="385537"/>
                    <a:pt x="184932" y="380835"/>
                    <a:pt x="181798" y="379268"/>
                  </a:cubicBezTo>
                  <a:lnTo>
                    <a:pt x="169260" y="369865"/>
                  </a:lnTo>
                  <a:cubicBezTo>
                    <a:pt x="167693" y="369865"/>
                    <a:pt x="167693" y="368297"/>
                    <a:pt x="167693" y="366730"/>
                  </a:cubicBezTo>
                  <a:cubicBezTo>
                    <a:pt x="167693" y="366730"/>
                    <a:pt x="167693" y="365163"/>
                    <a:pt x="167693" y="365163"/>
                  </a:cubicBezTo>
                  <a:lnTo>
                    <a:pt x="200605" y="321281"/>
                  </a:lnTo>
                  <a:cubicBezTo>
                    <a:pt x="200605" y="319714"/>
                    <a:pt x="202172" y="319714"/>
                    <a:pt x="203739" y="319714"/>
                  </a:cubicBezTo>
                  <a:cubicBezTo>
                    <a:pt x="205306" y="319714"/>
                    <a:pt x="205306" y="319714"/>
                    <a:pt x="205306" y="319714"/>
                  </a:cubicBezTo>
                  <a:lnTo>
                    <a:pt x="216277" y="325982"/>
                  </a:lnTo>
                  <a:cubicBezTo>
                    <a:pt x="216277" y="325982"/>
                    <a:pt x="217844" y="327550"/>
                    <a:pt x="217844" y="329117"/>
                  </a:cubicBezTo>
                  <a:cubicBezTo>
                    <a:pt x="217844" y="330684"/>
                    <a:pt x="219411" y="332251"/>
                    <a:pt x="219411" y="332251"/>
                  </a:cubicBezTo>
                  <a:cubicBezTo>
                    <a:pt x="219411" y="332251"/>
                    <a:pt x="219411" y="333819"/>
                    <a:pt x="219411" y="333819"/>
                  </a:cubicBezTo>
                  <a:lnTo>
                    <a:pt x="214710" y="349491"/>
                  </a:lnTo>
                  <a:cubicBezTo>
                    <a:pt x="214710" y="351058"/>
                    <a:pt x="213142" y="354192"/>
                    <a:pt x="213142" y="355760"/>
                  </a:cubicBezTo>
                  <a:cubicBezTo>
                    <a:pt x="213142" y="360461"/>
                    <a:pt x="214710" y="365163"/>
                    <a:pt x="217844" y="368297"/>
                  </a:cubicBezTo>
                  <a:cubicBezTo>
                    <a:pt x="220978" y="371432"/>
                    <a:pt x="225680" y="372999"/>
                    <a:pt x="230382" y="374566"/>
                  </a:cubicBezTo>
                  <a:lnTo>
                    <a:pt x="257025" y="376134"/>
                  </a:lnTo>
                  <a:cubicBezTo>
                    <a:pt x="257025" y="376134"/>
                    <a:pt x="258592" y="376134"/>
                    <a:pt x="258592" y="376134"/>
                  </a:cubicBezTo>
                  <a:cubicBezTo>
                    <a:pt x="263294" y="376134"/>
                    <a:pt x="267995" y="374566"/>
                    <a:pt x="272697" y="372999"/>
                  </a:cubicBezTo>
                  <a:cubicBezTo>
                    <a:pt x="277398" y="371432"/>
                    <a:pt x="280533" y="368297"/>
                    <a:pt x="285235" y="365163"/>
                  </a:cubicBezTo>
                  <a:lnTo>
                    <a:pt x="297772" y="351058"/>
                  </a:lnTo>
                  <a:cubicBezTo>
                    <a:pt x="304041" y="357327"/>
                    <a:pt x="307176" y="363596"/>
                    <a:pt x="310310" y="365163"/>
                  </a:cubicBezTo>
                  <a:lnTo>
                    <a:pt x="324415" y="380835"/>
                  </a:lnTo>
                  <a:lnTo>
                    <a:pt x="338520" y="365163"/>
                  </a:lnTo>
                  <a:cubicBezTo>
                    <a:pt x="351058" y="351058"/>
                    <a:pt x="416881" y="275831"/>
                    <a:pt x="416881" y="230382"/>
                  </a:cubicBezTo>
                  <a:cubicBezTo>
                    <a:pt x="416881" y="220979"/>
                    <a:pt x="415314" y="213142"/>
                    <a:pt x="413747" y="205306"/>
                  </a:cubicBezTo>
                  <a:cubicBezTo>
                    <a:pt x="413747" y="205306"/>
                    <a:pt x="413747" y="205306"/>
                    <a:pt x="415314" y="205306"/>
                  </a:cubicBezTo>
                  <a:cubicBezTo>
                    <a:pt x="416881" y="205306"/>
                    <a:pt x="420016" y="205306"/>
                    <a:pt x="423150" y="206873"/>
                  </a:cubicBezTo>
                  <a:cubicBezTo>
                    <a:pt x="426285" y="206873"/>
                    <a:pt x="427852" y="208441"/>
                    <a:pt x="429419" y="208441"/>
                  </a:cubicBezTo>
                  <a:lnTo>
                    <a:pt x="448226" y="219411"/>
                  </a:lnTo>
                  <a:cubicBezTo>
                    <a:pt x="448226" y="224113"/>
                    <a:pt x="448226" y="228815"/>
                    <a:pt x="448226" y="231949"/>
                  </a:cubicBezTo>
                  <a:close/>
                  <a:moveTo>
                    <a:pt x="250756" y="231949"/>
                  </a:moveTo>
                  <a:cubicBezTo>
                    <a:pt x="250756" y="191201"/>
                    <a:pt x="283667" y="158290"/>
                    <a:pt x="324415" y="158290"/>
                  </a:cubicBezTo>
                  <a:cubicBezTo>
                    <a:pt x="365163" y="158290"/>
                    <a:pt x="398075" y="191201"/>
                    <a:pt x="398075" y="231949"/>
                  </a:cubicBezTo>
                  <a:cubicBezTo>
                    <a:pt x="398075" y="272697"/>
                    <a:pt x="324415" y="354192"/>
                    <a:pt x="324415" y="354192"/>
                  </a:cubicBezTo>
                  <a:cubicBezTo>
                    <a:pt x="324415" y="354192"/>
                    <a:pt x="250756" y="272697"/>
                    <a:pt x="250756" y="231949"/>
                  </a:cubicBezTo>
                  <a:close/>
                  <a:moveTo>
                    <a:pt x="437255" y="194336"/>
                  </a:moveTo>
                  <a:cubicBezTo>
                    <a:pt x="434121" y="192768"/>
                    <a:pt x="429419" y="191201"/>
                    <a:pt x="426285" y="189634"/>
                  </a:cubicBezTo>
                  <a:cubicBezTo>
                    <a:pt x="423150" y="188067"/>
                    <a:pt x="418449" y="188067"/>
                    <a:pt x="415314" y="188067"/>
                  </a:cubicBezTo>
                  <a:cubicBezTo>
                    <a:pt x="413747" y="188067"/>
                    <a:pt x="410612" y="188067"/>
                    <a:pt x="409045" y="188067"/>
                  </a:cubicBezTo>
                  <a:lnTo>
                    <a:pt x="407478" y="188067"/>
                  </a:lnTo>
                  <a:cubicBezTo>
                    <a:pt x="391806" y="159857"/>
                    <a:pt x="362028" y="139483"/>
                    <a:pt x="325982" y="139483"/>
                  </a:cubicBezTo>
                  <a:cubicBezTo>
                    <a:pt x="275831" y="139483"/>
                    <a:pt x="233516" y="180231"/>
                    <a:pt x="233516" y="231949"/>
                  </a:cubicBezTo>
                  <a:cubicBezTo>
                    <a:pt x="233516" y="263294"/>
                    <a:pt x="263294" y="307176"/>
                    <a:pt x="286802" y="336953"/>
                  </a:cubicBezTo>
                  <a:lnTo>
                    <a:pt x="272697" y="352625"/>
                  </a:lnTo>
                  <a:cubicBezTo>
                    <a:pt x="271130" y="354192"/>
                    <a:pt x="269562" y="355760"/>
                    <a:pt x="267995" y="355760"/>
                  </a:cubicBezTo>
                  <a:cubicBezTo>
                    <a:pt x="264861" y="357327"/>
                    <a:pt x="263294" y="357327"/>
                    <a:pt x="261726" y="357327"/>
                  </a:cubicBezTo>
                  <a:lnTo>
                    <a:pt x="261726" y="357327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5083" y="355760"/>
                  </a:lnTo>
                  <a:lnTo>
                    <a:pt x="239785" y="340087"/>
                  </a:lnTo>
                  <a:cubicBezTo>
                    <a:pt x="239785" y="338520"/>
                    <a:pt x="241352" y="335386"/>
                    <a:pt x="241352" y="333819"/>
                  </a:cubicBezTo>
                  <a:cubicBezTo>
                    <a:pt x="241352" y="329117"/>
                    <a:pt x="239785" y="325982"/>
                    <a:pt x="238218" y="321281"/>
                  </a:cubicBezTo>
                  <a:cubicBezTo>
                    <a:pt x="236651" y="318146"/>
                    <a:pt x="233516" y="313445"/>
                    <a:pt x="228814" y="311877"/>
                  </a:cubicBezTo>
                  <a:lnTo>
                    <a:pt x="217844" y="305609"/>
                  </a:lnTo>
                  <a:cubicBezTo>
                    <a:pt x="214710" y="304041"/>
                    <a:pt x="210008" y="302474"/>
                    <a:pt x="205306" y="302474"/>
                  </a:cubicBezTo>
                  <a:cubicBezTo>
                    <a:pt x="199037" y="302474"/>
                    <a:pt x="191201" y="305609"/>
                    <a:pt x="186499" y="311877"/>
                  </a:cubicBezTo>
                  <a:lnTo>
                    <a:pt x="153588" y="355760"/>
                  </a:lnTo>
                  <a:cubicBezTo>
                    <a:pt x="150453" y="358894"/>
                    <a:pt x="148886" y="363596"/>
                    <a:pt x="148886" y="368297"/>
                  </a:cubicBezTo>
                  <a:cubicBezTo>
                    <a:pt x="148886" y="374566"/>
                    <a:pt x="152021" y="380835"/>
                    <a:pt x="156722" y="385537"/>
                  </a:cubicBezTo>
                  <a:lnTo>
                    <a:pt x="169260" y="394940"/>
                  </a:lnTo>
                  <a:cubicBezTo>
                    <a:pt x="169260" y="394940"/>
                    <a:pt x="170827" y="396507"/>
                    <a:pt x="170827" y="398075"/>
                  </a:cubicBezTo>
                  <a:cubicBezTo>
                    <a:pt x="170827" y="399642"/>
                    <a:pt x="172395" y="401209"/>
                    <a:pt x="172395" y="402776"/>
                  </a:cubicBezTo>
                  <a:cubicBezTo>
                    <a:pt x="172395" y="402776"/>
                    <a:pt x="172395" y="404344"/>
                    <a:pt x="172395" y="404344"/>
                  </a:cubicBezTo>
                  <a:lnTo>
                    <a:pt x="162991" y="437255"/>
                  </a:lnTo>
                  <a:cubicBezTo>
                    <a:pt x="119109" y="421583"/>
                    <a:pt x="79928" y="391806"/>
                    <a:pt x="54853" y="354192"/>
                  </a:cubicBezTo>
                  <a:cubicBezTo>
                    <a:pt x="56420" y="352625"/>
                    <a:pt x="56420" y="352625"/>
                    <a:pt x="57987" y="351058"/>
                  </a:cubicBezTo>
                  <a:cubicBezTo>
                    <a:pt x="61122" y="346356"/>
                    <a:pt x="68958" y="338520"/>
                    <a:pt x="73659" y="335386"/>
                  </a:cubicBezTo>
                  <a:lnTo>
                    <a:pt x="81496" y="329117"/>
                  </a:lnTo>
                  <a:cubicBezTo>
                    <a:pt x="84630" y="325982"/>
                    <a:pt x="87764" y="321281"/>
                    <a:pt x="90899" y="318146"/>
                  </a:cubicBezTo>
                  <a:cubicBezTo>
                    <a:pt x="94033" y="313445"/>
                    <a:pt x="95600" y="308743"/>
                    <a:pt x="97168" y="304041"/>
                  </a:cubicBezTo>
                  <a:lnTo>
                    <a:pt x="98735" y="296205"/>
                  </a:lnTo>
                  <a:cubicBezTo>
                    <a:pt x="98735" y="294638"/>
                    <a:pt x="98735" y="293071"/>
                    <a:pt x="98735" y="289936"/>
                  </a:cubicBezTo>
                  <a:cubicBezTo>
                    <a:pt x="98735" y="285235"/>
                    <a:pt x="97168" y="282100"/>
                    <a:pt x="97168" y="277399"/>
                  </a:cubicBezTo>
                  <a:cubicBezTo>
                    <a:pt x="95600" y="272697"/>
                    <a:pt x="94033" y="269562"/>
                    <a:pt x="90899" y="266428"/>
                  </a:cubicBez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83063" y="257025"/>
                  </a:lnTo>
                  <a:lnTo>
                    <a:pt x="98735" y="247621"/>
                  </a:lnTo>
                  <a:lnTo>
                    <a:pt x="98735" y="247621"/>
                  </a:lnTo>
                  <a:cubicBezTo>
                    <a:pt x="100302" y="247621"/>
                    <a:pt x="101870" y="246054"/>
                    <a:pt x="103437" y="246054"/>
                  </a:cubicBezTo>
                  <a:cubicBezTo>
                    <a:pt x="106571" y="246054"/>
                    <a:pt x="108138" y="246054"/>
                    <a:pt x="109706" y="247621"/>
                  </a:cubicBezTo>
                  <a:lnTo>
                    <a:pt x="123811" y="257025"/>
                  </a:lnTo>
                  <a:cubicBezTo>
                    <a:pt x="128512" y="260159"/>
                    <a:pt x="134781" y="261726"/>
                    <a:pt x="141050" y="261726"/>
                  </a:cubicBezTo>
                  <a:cubicBezTo>
                    <a:pt x="145752" y="261726"/>
                    <a:pt x="150453" y="260159"/>
                    <a:pt x="155155" y="258592"/>
                  </a:cubicBezTo>
                  <a:lnTo>
                    <a:pt x="173962" y="249189"/>
                  </a:lnTo>
                  <a:cubicBezTo>
                    <a:pt x="178663" y="246054"/>
                    <a:pt x="181798" y="242920"/>
                    <a:pt x="184932" y="239785"/>
                  </a:cubicBezTo>
                  <a:cubicBezTo>
                    <a:pt x="188067" y="235084"/>
                    <a:pt x="191201" y="231949"/>
                    <a:pt x="191201" y="225680"/>
                  </a:cubicBezTo>
                  <a:lnTo>
                    <a:pt x="191201" y="210008"/>
                  </a:lnTo>
                  <a:cubicBezTo>
                    <a:pt x="191201" y="206873"/>
                    <a:pt x="192769" y="203739"/>
                    <a:pt x="192769" y="200605"/>
                  </a:cubicBezTo>
                  <a:cubicBezTo>
                    <a:pt x="192769" y="197470"/>
                    <a:pt x="192769" y="194336"/>
                    <a:pt x="191201" y="189634"/>
                  </a:cubicBezTo>
                  <a:cubicBezTo>
                    <a:pt x="191201" y="186500"/>
                    <a:pt x="189634" y="183365"/>
                    <a:pt x="188067" y="180231"/>
                  </a:cubicBezTo>
                  <a:lnTo>
                    <a:pt x="177096" y="158290"/>
                  </a:lnTo>
                  <a:lnTo>
                    <a:pt x="177096" y="158290"/>
                  </a:lnTo>
                  <a:lnTo>
                    <a:pt x="177096" y="156722"/>
                  </a:lnTo>
                  <a:cubicBezTo>
                    <a:pt x="177096" y="155155"/>
                    <a:pt x="177096" y="153588"/>
                    <a:pt x="178663" y="153588"/>
                  </a:cubicBezTo>
                  <a:lnTo>
                    <a:pt x="203739" y="142617"/>
                  </a:lnTo>
                  <a:cubicBezTo>
                    <a:pt x="208441" y="141050"/>
                    <a:pt x="213142" y="136348"/>
                    <a:pt x="216277" y="133214"/>
                  </a:cubicBezTo>
                  <a:cubicBezTo>
                    <a:pt x="219411" y="128512"/>
                    <a:pt x="222546" y="123811"/>
                    <a:pt x="222546" y="119109"/>
                  </a:cubicBezTo>
                  <a:lnTo>
                    <a:pt x="225680" y="98735"/>
                  </a:lnTo>
                  <a:lnTo>
                    <a:pt x="225680" y="98735"/>
                  </a:lnTo>
                  <a:cubicBezTo>
                    <a:pt x="225680" y="97168"/>
                    <a:pt x="225680" y="95601"/>
                    <a:pt x="225680" y="92466"/>
                  </a:cubicBezTo>
                  <a:cubicBezTo>
                    <a:pt x="225680" y="87765"/>
                    <a:pt x="225680" y="84630"/>
                    <a:pt x="224113" y="79928"/>
                  </a:cubicBezTo>
                  <a:cubicBezTo>
                    <a:pt x="222546" y="75227"/>
                    <a:pt x="220978" y="72092"/>
                    <a:pt x="219411" y="68958"/>
                  </a:cubicBezTo>
                  <a:lnTo>
                    <a:pt x="205306" y="48584"/>
                  </a:lnTo>
                  <a:lnTo>
                    <a:pt x="205306" y="48584"/>
                  </a:lnTo>
                  <a:cubicBezTo>
                    <a:pt x="205306" y="47017"/>
                    <a:pt x="203739" y="45449"/>
                    <a:pt x="203739" y="42315"/>
                  </a:cubicBezTo>
                  <a:cubicBezTo>
                    <a:pt x="203739" y="40748"/>
                    <a:pt x="203739" y="39181"/>
                    <a:pt x="205306" y="37613"/>
                  </a:cubicBezTo>
                  <a:lnTo>
                    <a:pt x="216277" y="17239"/>
                  </a:lnTo>
                  <a:cubicBezTo>
                    <a:pt x="222546" y="17239"/>
                    <a:pt x="227247" y="17239"/>
                    <a:pt x="233516" y="17239"/>
                  </a:cubicBezTo>
                  <a:cubicBezTo>
                    <a:pt x="340087" y="17239"/>
                    <a:pt x="429419" y="95601"/>
                    <a:pt x="445091" y="197470"/>
                  </a:cubicBezTo>
                  <a:lnTo>
                    <a:pt x="437255" y="194336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7" name="Vrije vorm: vorm 466">
              <a:extLst>
                <a:ext uri="{FF2B5EF4-FFF2-40B4-BE49-F238E27FC236}">
                  <a16:creationId xmlns="" xmlns:a16="http://schemas.microsoft.com/office/drawing/2014/main" id="{D7484BF9-CE72-4EA9-AFC1-30501D115A1E}"/>
                </a:ext>
              </a:extLst>
            </p:cNvPr>
            <p:cNvSpPr/>
            <p:nvPr/>
          </p:nvSpPr>
          <p:spPr>
            <a:xfrm>
              <a:off x="10497787" y="5180516"/>
              <a:ext cx="15672" cy="15672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468" name="Vrije vorm: vorm 467">
              <a:extLst>
                <a:ext uri="{FF2B5EF4-FFF2-40B4-BE49-F238E27FC236}">
                  <a16:creationId xmlns="" xmlns:a16="http://schemas.microsoft.com/office/drawing/2014/main" id="{E8CCFCDA-5DF4-4997-9517-12048E18BF48}"/>
                </a:ext>
              </a:extLst>
            </p:cNvPr>
            <p:cNvSpPr/>
            <p:nvPr/>
          </p:nvSpPr>
          <p:spPr>
            <a:xfrm>
              <a:off x="10460173" y="4994017"/>
              <a:ext cx="62689" cy="62689"/>
            </a:xfrm>
            <a:custGeom>
              <a:avLst/>
              <a:gdLst>
                <a:gd name="connsiteX0" fmla="*/ 62689 w 62688"/>
                <a:gd name="connsiteY0" fmla="*/ 31344 h 62688"/>
                <a:gd name="connsiteX1" fmla="*/ 31344 w 62688"/>
                <a:gd name="connsiteY1" fmla="*/ 0 h 62688"/>
                <a:gd name="connsiteX2" fmla="*/ 0 w 62688"/>
                <a:gd name="connsiteY2" fmla="*/ 31344 h 62688"/>
                <a:gd name="connsiteX3" fmla="*/ 31344 w 62688"/>
                <a:gd name="connsiteY3" fmla="*/ 62689 h 62688"/>
                <a:gd name="connsiteX4" fmla="*/ 62689 w 62688"/>
                <a:gd name="connsiteY4" fmla="*/ 31344 h 62688"/>
                <a:gd name="connsiteX5" fmla="*/ 20374 w 62688"/>
                <a:gd name="connsiteY5" fmla="*/ 31344 h 62688"/>
                <a:gd name="connsiteX6" fmla="*/ 32912 w 62688"/>
                <a:gd name="connsiteY6" fmla="*/ 18807 h 62688"/>
                <a:gd name="connsiteX7" fmla="*/ 45450 w 62688"/>
                <a:gd name="connsiteY7" fmla="*/ 31344 h 62688"/>
                <a:gd name="connsiteX8" fmla="*/ 32912 w 62688"/>
                <a:gd name="connsiteY8" fmla="*/ 43882 h 62688"/>
                <a:gd name="connsiteX9" fmla="*/ 20374 w 62688"/>
                <a:gd name="connsiteY9" fmla="*/ 31344 h 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88" h="62688">
                  <a:moveTo>
                    <a:pt x="62689" y="31344"/>
                  </a:moveTo>
                  <a:cubicBezTo>
                    <a:pt x="62689" y="14105"/>
                    <a:pt x="48584" y="0"/>
                    <a:pt x="31344" y="0"/>
                  </a:cubicBezTo>
                  <a:cubicBezTo>
                    <a:pt x="14105" y="0"/>
                    <a:pt x="0" y="14105"/>
                    <a:pt x="0" y="31344"/>
                  </a:cubicBezTo>
                  <a:cubicBezTo>
                    <a:pt x="0" y="48584"/>
                    <a:pt x="14105" y="62689"/>
                    <a:pt x="31344" y="62689"/>
                  </a:cubicBezTo>
                  <a:cubicBezTo>
                    <a:pt x="48584" y="62689"/>
                    <a:pt x="62689" y="48584"/>
                    <a:pt x="62689" y="31344"/>
                  </a:cubicBezTo>
                  <a:close/>
                  <a:moveTo>
                    <a:pt x="20374" y="31344"/>
                  </a:moveTo>
                  <a:cubicBezTo>
                    <a:pt x="20374" y="25076"/>
                    <a:pt x="26643" y="18807"/>
                    <a:pt x="32912" y="18807"/>
                  </a:cubicBezTo>
                  <a:cubicBezTo>
                    <a:pt x="39181" y="18807"/>
                    <a:pt x="45450" y="25076"/>
                    <a:pt x="45450" y="31344"/>
                  </a:cubicBezTo>
                  <a:cubicBezTo>
                    <a:pt x="45450" y="37613"/>
                    <a:pt x="39181" y="43882"/>
                    <a:pt x="32912" y="43882"/>
                  </a:cubicBezTo>
                  <a:cubicBezTo>
                    <a:pt x="26643" y="43882"/>
                    <a:pt x="20374" y="37613"/>
                    <a:pt x="20374" y="31344"/>
                  </a:cubicBezTo>
                  <a:close/>
                </a:path>
              </a:pathLst>
            </a:custGeom>
            <a:solidFill>
              <a:srgbClr val="FFFFFF"/>
            </a:solidFill>
            <a:ln w="15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875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="" xmlns:a16="http://schemas.microsoft.com/office/drawing/2014/main" id="{3EC1BD8F-ECB9-4E5D-98F9-D9DF9FCE9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DRIEDIMENSIONAAL KIJKEN</a:t>
            </a:r>
          </a:p>
        </p:txBody>
      </p:sp>
      <p:sp>
        <p:nvSpPr>
          <p:cNvPr id="9" name="Ovaal 8">
            <a:extLst>
              <a:ext uri="{FF2B5EF4-FFF2-40B4-BE49-F238E27FC236}">
                <a16:creationId xmlns="" xmlns:a16="http://schemas.microsoft.com/office/drawing/2014/main" id="{0FF46191-2DEE-479B-8A52-1E1795FF4F74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="" xmlns:a16="http://schemas.microsoft.com/office/drawing/2014/main" id="{E2119C87-FD18-4C47-8A38-BAA68D57E6ED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="" xmlns:a16="http://schemas.microsoft.com/office/drawing/2014/main" id="{5CB3B57E-CF8A-4515-9E1A-14C01AE17C6E}"/>
              </a:ext>
            </a:extLst>
          </p:cNvPr>
          <p:cNvSpPr/>
          <p:nvPr userDrawn="1"/>
        </p:nvSpPr>
        <p:spPr>
          <a:xfrm>
            <a:off x="847078" y="1690688"/>
            <a:ext cx="35623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44546A">
                    <a:lumMod val="75000"/>
                  </a:srgbClr>
                </a:solidFill>
                <a:latin typeface="AvenirNext LT Pro Regular" panose="020B0504020202020204" pitchFamily="34" charset="0"/>
                <a:cs typeface="Roboto Condensed Light"/>
              </a:rPr>
              <a:t>Een combinatie van hard en soft data haalt onzekerheden weg, dit zorgt ervoor dat er betere beslissingen genomen kunnen worden.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F0D55A9F-D9AF-412A-A30C-F8D07D1F1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722" y="1882293"/>
            <a:ext cx="6303423" cy="46105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C581473F-8E87-4A54-A4B6-21D90CDA58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8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="" xmlns:a16="http://schemas.microsoft.com/office/drawing/2014/main" id="{3EC1BD8F-ECB9-4E5D-98F9-D9DF9FCE9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CONTENT</a:t>
            </a:r>
          </a:p>
        </p:txBody>
      </p:sp>
      <p:sp>
        <p:nvSpPr>
          <p:cNvPr id="9" name="Ovaal 8">
            <a:extLst>
              <a:ext uri="{FF2B5EF4-FFF2-40B4-BE49-F238E27FC236}">
                <a16:creationId xmlns="" xmlns:a16="http://schemas.microsoft.com/office/drawing/2014/main" id="{0FF46191-2DEE-479B-8A52-1E1795FF4F74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="" xmlns:a16="http://schemas.microsoft.com/office/drawing/2014/main" id="{E2119C87-FD18-4C47-8A38-BAA68D57E6ED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C581473F-8E87-4A54-A4B6-21D90CDA5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4CD06D0-F086-4C1F-A3E8-DC65C2FE91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791" y="2372050"/>
            <a:ext cx="3167055" cy="316705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="" xmlns:a16="http://schemas.microsoft.com/office/drawing/2014/main" id="{19C78696-9460-4DF0-8CC6-A952805B2F9A}"/>
              </a:ext>
            </a:extLst>
          </p:cNvPr>
          <p:cNvSpPr txBox="1"/>
          <p:nvPr userDrawn="1"/>
        </p:nvSpPr>
        <p:spPr>
          <a:xfrm>
            <a:off x="646590" y="3732892"/>
            <a:ext cx="3249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A. MAATSCHAPPIJ &amp; ECONOMIE</a:t>
            </a:r>
          </a:p>
          <a:p>
            <a:pPr algn="ctr"/>
            <a:endParaRPr lang="nl-NL" sz="14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Wat zijn de maatschappelijke ontwikkelingen? </a:t>
            </a: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De trend drivers?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894BE976-4B25-410E-A492-6AD1B47BAE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781" y="2372050"/>
            <a:ext cx="3167055" cy="316705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="" xmlns:a16="http://schemas.microsoft.com/office/drawing/2014/main" id="{E7591B30-C772-45A5-869B-AF677E007F58}"/>
              </a:ext>
            </a:extLst>
          </p:cNvPr>
          <p:cNvSpPr txBox="1"/>
          <p:nvPr userDrawn="1"/>
        </p:nvSpPr>
        <p:spPr>
          <a:xfrm>
            <a:off x="8280580" y="3732892"/>
            <a:ext cx="3249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C. MARKT &amp; CATEGORIE </a:t>
            </a:r>
          </a:p>
          <a:p>
            <a:pPr algn="ctr"/>
            <a:endParaRPr lang="nl-NL" sz="140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Wat zijn de ontwikkelingen </a:t>
            </a: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in de markt? </a:t>
            </a: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Consumentenbehoefte?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A12A49B-C102-4782-B991-B54A21AC4FA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4786" y="2372050"/>
            <a:ext cx="3167055" cy="316705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="" xmlns:a16="http://schemas.microsoft.com/office/drawing/2014/main" id="{596C423A-F43F-46B5-AE0A-3D3F1D99F0E8}"/>
              </a:ext>
            </a:extLst>
          </p:cNvPr>
          <p:cNvSpPr txBox="1"/>
          <p:nvPr userDrawn="1"/>
        </p:nvSpPr>
        <p:spPr>
          <a:xfrm>
            <a:off x="4593662" y="3732892"/>
            <a:ext cx="2989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B. FOOD TRENDS</a:t>
            </a:r>
          </a:p>
          <a:p>
            <a:pPr algn="ctr"/>
            <a:endParaRPr lang="nl-NL" sz="140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Wat zijn de foodtrends?</a:t>
            </a:r>
          </a:p>
          <a:p>
            <a:pPr algn="ctr"/>
            <a:r>
              <a:rPr lang="nl-NL" sz="1400" dirty="0">
                <a:solidFill>
                  <a:prstClr val="white"/>
                </a:solidFill>
                <a:latin typeface="Avenir Next LT Pro" panose="020B0504020202020204" pitchFamily="34" charset="0"/>
              </a:rPr>
              <a:t>En wat zijn de gevolgen hiervan voor de consument?</a:t>
            </a:r>
          </a:p>
        </p:txBody>
      </p:sp>
    </p:spTree>
    <p:extLst>
      <p:ext uri="{BB962C8B-B14F-4D97-AF65-F5344CB8AC3E}">
        <p14:creationId xmlns:p14="http://schemas.microsoft.com/office/powerpoint/2010/main" val="438950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CBC54599-F1F7-4586-B2E8-6AB1725EE1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06890"/>
            <a:ext cx="3554934" cy="3554934"/>
          </a:xfrm>
          <a:prstGeom prst="rect">
            <a:avLst/>
          </a:prstGeom>
        </p:spPr>
      </p:pic>
      <p:sp>
        <p:nvSpPr>
          <p:cNvPr id="41" name="Ovaal 40">
            <a:extLst>
              <a:ext uri="{FF2B5EF4-FFF2-40B4-BE49-F238E27FC236}">
                <a16:creationId xmlns="" xmlns:a16="http://schemas.microsoft.com/office/drawing/2014/main" id="{E319849A-0380-45CE-B275-B499173FFC6C}"/>
              </a:ext>
            </a:extLst>
          </p:cNvPr>
          <p:cNvSpPr/>
          <p:nvPr userDrawn="1"/>
        </p:nvSpPr>
        <p:spPr>
          <a:xfrm>
            <a:off x="6818054" y="2120983"/>
            <a:ext cx="1158353" cy="1171395"/>
          </a:xfrm>
          <a:prstGeom prst="ellipse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CF875940-D198-49FF-A7CA-5E3C9B7B35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2443" y="2256711"/>
            <a:ext cx="409575" cy="409575"/>
          </a:xfrm>
          <a:prstGeom prst="rect">
            <a:avLst/>
          </a:prstGeom>
        </p:spPr>
      </p:pic>
      <p:sp>
        <p:nvSpPr>
          <p:cNvPr id="42" name="Ovaal 41">
            <a:extLst>
              <a:ext uri="{FF2B5EF4-FFF2-40B4-BE49-F238E27FC236}">
                <a16:creationId xmlns="" xmlns:a16="http://schemas.microsoft.com/office/drawing/2014/main" id="{2460F9F6-E2E3-4CFF-B439-60165FF1FEAC}"/>
              </a:ext>
            </a:extLst>
          </p:cNvPr>
          <p:cNvSpPr/>
          <p:nvPr userDrawn="1"/>
        </p:nvSpPr>
        <p:spPr>
          <a:xfrm>
            <a:off x="8287189" y="2120982"/>
            <a:ext cx="1158353" cy="1171395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C36A3220-38EB-4B52-9F5D-5650BF5079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1578" y="2256710"/>
            <a:ext cx="409575" cy="409575"/>
          </a:xfrm>
          <a:prstGeom prst="rect">
            <a:avLst/>
          </a:prstGeom>
        </p:spPr>
      </p:pic>
      <p:sp>
        <p:nvSpPr>
          <p:cNvPr id="43" name="Ovaal 42">
            <a:extLst>
              <a:ext uri="{FF2B5EF4-FFF2-40B4-BE49-F238E27FC236}">
                <a16:creationId xmlns="" xmlns:a16="http://schemas.microsoft.com/office/drawing/2014/main" id="{36995D87-8211-4843-9A0A-64B59B901382}"/>
              </a:ext>
            </a:extLst>
          </p:cNvPr>
          <p:cNvSpPr/>
          <p:nvPr userDrawn="1"/>
        </p:nvSpPr>
        <p:spPr>
          <a:xfrm>
            <a:off x="9762420" y="2120982"/>
            <a:ext cx="1158353" cy="1171395"/>
          </a:xfrm>
          <a:prstGeom prst="ellipse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44" name="Ovaal 43">
            <a:extLst>
              <a:ext uri="{FF2B5EF4-FFF2-40B4-BE49-F238E27FC236}">
                <a16:creationId xmlns="" xmlns:a16="http://schemas.microsoft.com/office/drawing/2014/main" id="{F115BC46-3331-4295-A49F-574DEDF87B37}"/>
              </a:ext>
            </a:extLst>
          </p:cNvPr>
          <p:cNvSpPr/>
          <p:nvPr userDrawn="1"/>
        </p:nvSpPr>
        <p:spPr>
          <a:xfrm>
            <a:off x="8287189" y="3413141"/>
            <a:ext cx="1158353" cy="1171395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912A1B2C-3280-40D9-8DAA-97FF9D7EC7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6809" y="2256710"/>
            <a:ext cx="409575" cy="4095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883A6503-F1FB-4A6C-B6C3-EADF6DFCBE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1578" y="3562590"/>
            <a:ext cx="409575" cy="409575"/>
          </a:xfrm>
          <a:prstGeom prst="rect">
            <a:avLst/>
          </a:prstGeom>
        </p:spPr>
      </p:pic>
      <p:sp>
        <p:nvSpPr>
          <p:cNvPr id="45" name="Ovaal 44">
            <a:extLst>
              <a:ext uri="{FF2B5EF4-FFF2-40B4-BE49-F238E27FC236}">
                <a16:creationId xmlns="" xmlns:a16="http://schemas.microsoft.com/office/drawing/2014/main" id="{2AEC4B2A-4B82-44B1-9D13-309DB478C7B6}"/>
              </a:ext>
            </a:extLst>
          </p:cNvPr>
          <p:cNvSpPr/>
          <p:nvPr userDrawn="1"/>
        </p:nvSpPr>
        <p:spPr>
          <a:xfrm>
            <a:off x="6818054" y="3413948"/>
            <a:ext cx="1158353" cy="1171395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46" name="Ovaal 45">
            <a:extLst>
              <a:ext uri="{FF2B5EF4-FFF2-40B4-BE49-F238E27FC236}">
                <a16:creationId xmlns="" xmlns:a16="http://schemas.microsoft.com/office/drawing/2014/main" id="{74AB464F-807D-4D25-B87E-FB5ED674C894}"/>
              </a:ext>
            </a:extLst>
          </p:cNvPr>
          <p:cNvSpPr/>
          <p:nvPr userDrawn="1"/>
        </p:nvSpPr>
        <p:spPr>
          <a:xfrm>
            <a:off x="6818054" y="4688721"/>
            <a:ext cx="1158353" cy="1171395"/>
          </a:xfrm>
          <a:prstGeom prst="ellipse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2919E665-0955-4EC1-9F36-B42BC94FE52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2443" y="3562590"/>
            <a:ext cx="409575" cy="40957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5D80B8D3-9C6A-4F2E-9DEC-D53771C788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2918" y="4809217"/>
            <a:ext cx="428625" cy="428625"/>
          </a:xfrm>
          <a:prstGeom prst="rect">
            <a:avLst/>
          </a:prstGeom>
        </p:spPr>
      </p:pic>
      <p:sp>
        <p:nvSpPr>
          <p:cNvPr id="47" name="Tekstvak 46">
            <a:extLst>
              <a:ext uri="{FF2B5EF4-FFF2-40B4-BE49-F238E27FC236}">
                <a16:creationId xmlns="" xmlns:a16="http://schemas.microsoft.com/office/drawing/2014/main" id="{8AA30DBC-E608-4536-BDB4-D4A8A0CD6A0B}"/>
              </a:ext>
            </a:extLst>
          </p:cNvPr>
          <p:cNvSpPr txBox="1"/>
          <p:nvPr userDrawn="1"/>
        </p:nvSpPr>
        <p:spPr>
          <a:xfrm>
            <a:off x="4478654" y="2512396"/>
            <a:ext cx="224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Basis </a:t>
            </a:r>
            <a:r>
              <a:rPr lang="nl-NL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insights</a:t>
            </a:r>
            <a:r>
              <a:rPr lang="nl-NL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categorie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="" xmlns:a16="http://schemas.microsoft.com/office/drawing/2014/main" id="{03EF816B-BCD5-42DE-A602-7DB87F69AC16}"/>
              </a:ext>
            </a:extLst>
          </p:cNvPr>
          <p:cNvSpPr txBox="1"/>
          <p:nvPr userDrawn="1"/>
        </p:nvSpPr>
        <p:spPr>
          <a:xfrm>
            <a:off x="4545708" y="3844949"/>
            <a:ext cx="217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Verdiepende categorie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="" xmlns:a16="http://schemas.microsoft.com/office/drawing/2014/main" id="{7430FCB9-200B-4293-B29B-EBACDD0E8D46}"/>
              </a:ext>
            </a:extLst>
          </p:cNvPr>
          <p:cNvSpPr txBox="1"/>
          <p:nvPr userDrawn="1"/>
        </p:nvSpPr>
        <p:spPr>
          <a:xfrm>
            <a:off x="5709313" y="5082115"/>
            <a:ext cx="101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Persona’s</a:t>
            </a:r>
            <a:endParaRPr lang="nl-NL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="" xmlns:a16="http://schemas.microsoft.com/office/drawing/2014/main" id="{10D64D26-E695-4E7C-8302-BF95F3032D9C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u="none" kern="1200" baseline="0">
                <a:solidFill>
                  <a:schemeClr val="bg2">
                    <a:lumMod val="10000"/>
                  </a:schemeClr>
                </a:solidFill>
                <a:latin typeface="AvenirNext LT Pro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>
                <a:solidFill>
                  <a:srgbClr val="E7E6E6">
                    <a:lumMod val="10000"/>
                  </a:srgbClr>
                </a:solidFill>
              </a:rPr>
              <a:t>CONTENT</a:t>
            </a:r>
            <a:endParaRPr dirty="0">
              <a:solidFill>
                <a:srgbClr val="E7E6E6">
                  <a:lumMod val="10000"/>
                </a:srgbClr>
              </a:solidFill>
            </a:endParaRPr>
          </a:p>
        </p:txBody>
      </p:sp>
      <p:sp>
        <p:nvSpPr>
          <p:cNvPr id="51" name="Ovaal 50">
            <a:extLst>
              <a:ext uri="{FF2B5EF4-FFF2-40B4-BE49-F238E27FC236}">
                <a16:creationId xmlns="" xmlns:a16="http://schemas.microsoft.com/office/drawing/2014/main" id="{E6C24C64-3156-47D7-AE0F-700BB637DD7C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52" name="Rechte verbindingslijn 51">
            <a:extLst>
              <a:ext uri="{FF2B5EF4-FFF2-40B4-BE49-F238E27FC236}">
                <a16:creationId xmlns="" xmlns:a16="http://schemas.microsoft.com/office/drawing/2014/main" id="{78C178D9-9754-4096-A2C8-4550151E932F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="" xmlns:a16="http://schemas.microsoft.com/office/drawing/2014/main" id="{046ABE91-E1AC-4F9D-B618-9E014BC46294}"/>
              </a:ext>
            </a:extLst>
          </p:cNvPr>
          <p:cNvSpPr txBox="1"/>
          <p:nvPr userDrawn="1"/>
        </p:nvSpPr>
        <p:spPr>
          <a:xfrm>
            <a:off x="6849857" y="2677689"/>
            <a:ext cx="109474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Kerngetallen</a:t>
            </a:r>
            <a:endParaRPr lang="nl-NL" sz="105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nl-NL" sz="105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groeicijfers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="" xmlns:a16="http://schemas.microsoft.com/office/drawing/2014/main" id="{25835405-C41C-4867-AFCB-EC5E0D1DC26E}"/>
              </a:ext>
            </a:extLst>
          </p:cNvPr>
          <p:cNvSpPr txBox="1"/>
          <p:nvPr userDrawn="1"/>
        </p:nvSpPr>
        <p:spPr>
          <a:xfrm>
            <a:off x="8246022" y="2706679"/>
            <a:ext cx="124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Marktonderzoek</a:t>
            </a:r>
          </a:p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algemeen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="" xmlns:a16="http://schemas.microsoft.com/office/drawing/2014/main" id="{497747C5-7159-4B80-92BC-8D64ADE364B2}"/>
              </a:ext>
            </a:extLst>
          </p:cNvPr>
          <p:cNvSpPr txBox="1"/>
          <p:nvPr userDrawn="1"/>
        </p:nvSpPr>
        <p:spPr>
          <a:xfrm>
            <a:off x="9721253" y="2706679"/>
            <a:ext cx="124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 err="1">
                <a:solidFill>
                  <a:prstClr val="white"/>
                </a:solidFill>
                <a:latin typeface="Avenir Next LT Pro" panose="020B0504020202020204" pitchFamily="34" charset="0"/>
              </a:rPr>
              <a:t>Social</a:t>
            </a:r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 </a:t>
            </a:r>
            <a:r>
              <a:rPr lang="nl-NL" sz="1000" b="1" dirty="0" err="1">
                <a:solidFill>
                  <a:prstClr val="white"/>
                </a:solidFill>
                <a:latin typeface="Avenir Next LT Pro" panose="020B0504020202020204" pitchFamily="34" charset="0"/>
              </a:rPr>
              <a:t>listening</a:t>
            </a:r>
            <a:endParaRPr lang="nl-NL" sz="100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="" xmlns:a16="http://schemas.microsoft.com/office/drawing/2014/main" id="{4A56609E-5F70-41A9-824C-D3898AA28C95}"/>
              </a:ext>
            </a:extLst>
          </p:cNvPr>
          <p:cNvSpPr txBox="1"/>
          <p:nvPr userDrawn="1"/>
        </p:nvSpPr>
        <p:spPr>
          <a:xfrm>
            <a:off x="6849857" y="3998479"/>
            <a:ext cx="109474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Kwantitatief</a:t>
            </a:r>
          </a:p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Onderzoek</a:t>
            </a:r>
            <a:endParaRPr lang="nl-NL" sz="105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="" xmlns:a16="http://schemas.microsoft.com/office/drawing/2014/main" id="{32649ABD-ED80-450C-8CF5-6C023555A1D4}"/>
              </a:ext>
            </a:extLst>
          </p:cNvPr>
          <p:cNvSpPr txBox="1"/>
          <p:nvPr userDrawn="1"/>
        </p:nvSpPr>
        <p:spPr>
          <a:xfrm>
            <a:off x="8318992" y="3999284"/>
            <a:ext cx="109474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Kwalitatief</a:t>
            </a:r>
          </a:p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Onderzoek</a:t>
            </a:r>
            <a:endParaRPr lang="nl-NL" sz="105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="" xmlns:a16="http://schemas.microsoft.com/office/drawing/2014/main" id="{AD789A59-5C11-4726-B159-E22BB776FF78}"/>
              </a:ext>
            </a:extLst>
          </p:cNvPr>
          <p:cNvSpPr txBox="1"/>
          <p:nvPr userDrawn="1"/>
        </p:nvSpPr>
        <p:spPr>
          <a:xfrm>
            <a:off x="6849857" y="5194258"/>
            <a:ext cx="1094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Consumenten                   profielen en                     categorie x</a:t>
            </a:r>
            <a:endParaRPr lang="nl-NL" sz="105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0" name="Tekstvak 59">
            <a:extLst>
              <a:ext uri="{FF2B5EF4-FFF2-40B4-BE49-F238E27FC236}">
                <a16:creationId xmlns="" xmlns:a16="http://schemas.microsoft.com/office/drawing/2014/main" id="{4B4B2055-F39B-4ADA-8900-42E364BEBF86}"/>
              </a:ext>
            </a:extLst>
          </p:cNvPr>
          <p:cNvSpPr txBox="1"/>
          <p:nvPr userDrawn="1"/>
        </p:nvSpPr>
        <p:spPr>
          <a:xfrm>
            <a:off x="742395" y="3700090"/>
            <a:ext cx="3710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>
                <a:solidFill>
                  <a:prstClr val="white"/>
                </a:solidFill>
                <a:latin typeface="Avenir Next LT Pro" panose="020B0504020202020204" pitchFamily="34" charset="0"/>
              </a:rPr>
              <a:t>CONSUMENT &amp; CATEGORIE</a:t>
            </a:r>
          </a:p>
          <a:p>
            <a:pPr algn="ctr"/>
            <a:endParaRPr lang="nl-NL" sz="1600" b="1" dirty="0">
              <a:solidFill>
                <a:prstClr val="white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nl-NL" sz="1600" dirty="0">
                <a:solidFill>
                  <a:prstClr val="white"/>
                </a:solidFill>
                <a:latin typeface="Avenir Next LT Pro" panose="020B0504020202020204" pitchFamily="34" charset="0"/>
              </a:rPr>
              <a:t>Wat zijn de ontwikkelingen in de categorie en wat is de consumentenbehoefte?</a:t>
            </a:r>
          </a:p>
        </p:txBody>
      </p:sp>
    </p:spTree>
    <p:extLst>
      <p:ext uri="{BB962C8B-B14F-4D97-AF65-F5344CB8AC3E}">
        <p14:creationId xmlns:p14="http://schemas.microsoft.com/office/powerpoint/2010/main" val="436686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C581473F-8E87-4A54-A4B6-21D90CDA5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55805731-6531-4DDD-990C-FB9454D4FC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7299" y="519593"/>
            <a:ext cx="7917402" cy="58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9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nfor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BF9AD60D-AC7B-4AA9-A871-1C5F26A3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2EACCA0C-CCF9-4A35-9067-17BD1B18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1570B4-C758-4571-B5E1-BBA32102F515}" type="datetimeFigureOut">
              <a:rPr lang="nl-NL">
                <a:solidFill>
                  <a:prstClr val="black"/>
                </a:solidFill>
              </a:rPr>
              <a:pPr/>
              <a:t>16-9-2020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23D2D11B-9C96-4BBC-A61A-BCC76DDE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F74B3FA8-2A0E-4D30-B5AF-E45FB908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CBD20-65D3-4E40-B49E-5A2F3F6766F0}" type="slidenum">
              <a:rPr lang="nl-NL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="" xmlns:a16="http://schemas.microsoft.com/office/drawing/2014/main" id="{7933C85A-74C1-4C8F-8EDB-CCA8720232C1}"/>
              </a:ext>
            </a:extLst>
          </p:cNvPr>
          <p:cNvSpPr txBox="1">
            <a:spLocks/>
          </p:cNvSpPr>
          <p:nvPr userDrawn="1"/>
        </p:nvSpPr>
        <p:spPr>
          <a:xfrm>
            <a:off x="839788" y="987425"/>
            <a:ext cx="3932237" cy="43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u="none" kern="1200" baseline="0">
                <a:solidFill>
                  <a:schemeClr val="bg2">
                    <a:lumMod val="10000"/>
                  </a:schemeClr>
                </a:solidFill>
                <a:latin typeface="AvenirNext LT Pro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E7E6E6">
                    <a:lumMod val="10000"/>
                  </a:srgbClr>
                </a:solidFill>
                <a:latin typeface="AvenirNext LT Pro Regular" panose="020B0504020202020204" pitchFamily="34" charset="0"/>
              </a:rPr>
              <a:t>SubKop1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="" xmlns:a16="http://schemas.microsoft.com/office/drawing/2014/main" id="{4093D766-64AE-4D74-88A6-0298FA4B45E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6612" y="1460023"/>
            <a:ext cx="3932237" cy="19105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Info over het vlak hiernaast of over de </a:t>
            </a:r>
            <a:r>
              <a:rPr lang="nl-NL" dirty="0" err="1"/>
              <a:t>subkop</a:t>
            </a:r>
            <a:r>
              <a:rPr lang="nl-NL" dirty="0"/>
              <a:t>. 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Subkop</a:t>
            </a:r>
            <a:r>
              <a:rPr lang="nl-NL" dirty="0"/>
              <a:t>: </a:t>
            </a:r>
            <a:r>
              <a:rPr lang="nl-NL" dirty="0" err="1"/>
              <a:t>ondernemingstrategie</a:t>
            </a:r>
            <a:r>
              <a:rPr lang="nl-NL" dirty="0"/>
              <a:t>, nieuwe marktstrategie, productstrategie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="" xmlns:a16="http://schemas.microsoft.com/office/drawing/2014/main" id="{467F8BEC-B18A-4837-BA9C-2BEB6EC207EB}"/>
              </a:ext>
            </a:extLst>
          </p:cNvPr>
          <p:cNvSpPr txBox="1">
            <a:spLocks/>
          </p:cNvSpPr>
          <p:nvPr userDrawn="1"/>
        </p:nvSpPr>
        <p:spPr>
          <a:xfrm>
            <a:off x="836612" y="3453447"/>
            <a:ext cx="3932237" cy="43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u="none" kern="1200" baseline="0">
                <a:solidFill>
                  <a:schemeClr val="bg2">
                    <a:lumMod val="10000"/>
                  </a:schemeClr>
                </a:solidFill>
                <a:latin typeface="AvenirNext LT Pro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E7E6E6">
                    <a:lumMod val="10000"/>
                  </a:srgbClr>
                </a:solidFill>
                <a:latin typeface="AvenirNext LT Pro Regular" panose="020B0504020202020204" pitchFamily="34" charset="0"/>
                <a:cs typeface="Arial" panose="020B0604020202020204" pitchFamily="34" charset="0"/>
              </a:rPr>
              <a:t>Opdrachtgever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="" xmlns:a16="http://schemas.microsoft.com/office/drawing/2014/main" id="{602101E3-1AC0-4B86-9EEA-43D77DBE3D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611" y="3885962"/>
            <a:ext cx="3932237" cy="19846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Info over de opdrachtgever, hun slogan, de werkzaamheden en het resultaat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F01CB331-CE97-40BE-B872-88FFC2F4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89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g een product inform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83184BC-B608-4785-91B6-BB3B0724E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436880"/>
          </a:xfrm>
        </p:spPr>
        <p:txBody>
          <a:bodyPr anchor="b"/>
          <a:lstStyle>
            <a:lvl1pPr>
              <a:defRPr sz="2000" b="1">
                <a:latin typeface="AvenirNext LT Pro Regular" panose="020B0504020202020204" pitchFamily="34" charset="0"/>
              </a:defRPr>
            </a:lvl1pPr>
          </a:lstStyle>
          <a:p>
            <a:r>
              <a:rPr lang="nl-NL" dirty="0"/>
              <a:t>SubKop1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="" xmlns:a16="http://schemas.microsoft.com/office/drawing/2014/main" id="{1F0A4CB1-CFFF-43A4-835E-3271F4DCE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571D4580-F1AD-4886-A9D3-46939CE50C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2" y="1460023"/>
            <a:ext cx="3932237" cy="19105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Info over de afbeelding of over de </a:t>
            </a:r>
            <a:r>
              <a:rPr lang="nl-NL" dirty="0" err="1"/>
              <a:t>subkop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Subkop</a:t>
            </a:r>
            <a:r>
              <a:rPr lang="nl-NL" dirty="0"/>
              <a:t>: </a:t>
            </a:r>
            <a:r>
              <a:rPr lang="nl-NL" dirty="0" err="1"/>
              <a:t>ondernemingstrategie</a:t>
            </a:r>
            <a:r>
              <a:rPr lang="nl-NL" dirty="0"/>
              <a:t>, nieuwe marktstrategie, productstrategie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0B133FCF-A491-4B63-B892-41FCF735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1570B4-C758-4571-B5E1-BBA32102F515}" type="datetimeFigureOut">
              <a:rPr lang="nl-NL">
                <a:solidFill>
                  <a:prstClr val="black"/>
                </a:solidFill>
              </a:rPr>
              <a:pPr/>
              <a:t>16-9-2020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C25B32CE-C0DD-4972-8913-E2EFFFE8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603C8D66-2067-429C-BF24-A6DC9353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CBD20-65D3-4E40-B49E-5A2F3F6766F0}" type="slidenum">
              <a:rPr lang="nl-NL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="" xmlns:a16="http://schemas.microsoft.com/office/drawing/2014/main" id="{E31ED8A2-CE9D-4C7E-A71A-683747340BA0}"/>
              </a:ext>
            </a:extLst>
          </p:cNvPr>
          <p:cNvSpPr txBox="1">
            <a:spLocks/>
          </p:cNvSpPr>
          <p:nvPr userDrawn="1"/>
        </p:nvSpPr>
        <p:spPr>
          <a:xfrm>
            <a:off x="836612" y="3453447"/>
            <a:ext cx="3932237" cy="43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u="none" kern="1200" baseline="0">
                <a:solidFill>
                  <a:schemeClr val="bg2">
                    <a:lumMod val="10000"/>
                  </a:schemeClr>
                </a:solidFill>
                <a:latin typeface="AvenirNext LT Pro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E7E6E6">
                    <a:lumMod val="10000"/>
                  </a:srgbClr>
                </a:solidFill>
                <a:latin typeface="AvenirNext LT Pro Regular" panose="020B0504020202020204" pitchFamily="34" charset="0"/>
              </a:rPr>
              <a:t>Opdrachtgever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="" xmlns:a16="http://schemas.microsoft.com/office/drawing/2014/main" id="{E47A82F0-659D-43F8-9D43-01F1B71A2D65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6611" y="3885962"/>
            <a:ext cx="3932237" cy="19846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Info over de opdrachtgever, hun slogan, de werkzaamheden en het resultaat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497AC3D3-7D43-4D86-BF09-2B12B45AA6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5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BCBCA95-B641-4201-9560-7D5B1A7381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B7AC7458-C4FC-4174-8BBF-5C0C24CE5B5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nl-NL" dirty="0"/>
              <a:t>Tekst voor als je een nek </a:t>
            </a:r>
            <a:r>
              <a:rPr lang="nl-NL" dirty="0" err="1"/>
              <a:t>trainng</a:t>
            </a:r>
            <a:r>
              <a:rPr lang="nl-NL" dirty="0"/>
              <a:t> nodig hebt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F58A010F-C519-4C40-BD5F-D5F351FA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1570B4-C758-4571-B5E1-BBA32102F515}" type="datetimeFigureOut">
              <a:rPr lang="nl-NL">
                <a:solidFill>
                  <a:prstClr val="black"/>
                </a:solidFill>
              </a:rPr>
              <a:pPr/>
              <a:t>16-9-2020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8F345753-7098-4846-AF53-E455D5EE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249BDD51-0A66-4A5A-8F6C-C83D2F99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CBD20-65D3-4E40-B49E-5A2F3F6766F0}" type="slidenum">
              <a:rPr lang="nl-NL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="" xmlns:a16="http://schemas.microsoft.com/office/drawing/2014/main" id="{9F031FB2-1EBC-4A9D-A339-BAE566ED2D89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9" name="Rechte verbindingslijn 8">
            <a:extLst>
              <a:ext uri="{FF2B5EF4-FFF2-40B4-BE49-F238E27FC236}">
                <a16:creationId xmlns="" xmlns:a16="http://schemas.microsoft.com/office/drawing/2014/main" id="{2D7BD72E-4DEE-4D3D-A088-D13D60736D0A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E00A83DD-5A8E-48CC-AF4F-A2A0D4EA9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e 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="" xmlns:a16="http://schemas.microsoft.com/office/drawing/2014/main" id="{E2119C87-FD18-4C47-8A38-BAA68D57E6ED}"/>
              </a:ext>
            </a:extLst>
          </p:cNvPr>
          <p:cNvCxnSpPr/>
          <p:nvPr userDrawn="1"/>
        </p:nvCxnSpPr>
        <p:spPr>
          <a:xfrm>
            <a:off x="4769485" y="1312334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82624"/>
            <a:ext cx="10456334" cy="71120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456334" cy="435133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177800" indent="-177800" algn="ctr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355600" indent="-177800" algn="ctr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542925" indent="-187325" algn="ctr">
              <a:lnSpc>
                <a:spcPct val="100000"/>
              </a:lnSpc>
              <a:spcAft>
                <a:spcPts val="0"/>
              </a:spcAft>
              <a:defRPr sz="13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720725" indent="-177800" algn="ctr">
              <a:lnSpc>
                <a:spcPct val="100000"/>
              </a:lnSpc>
              <a:spcAft>
                <a:spcPts val="0"/>
              </a:spcAft>
              <a:defRPr sz="13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3286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pagina nieuw 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="" xmlns:a16="http://schemas.microsoft.com/office/drawing/2014/main" id="{E2119C87-FD18-4C47-8A38-BAA68D57E6ED}"/>
              </a:ext>
            </a:extLst>
          </p:cNvPr>
          <p:cNvCxnSpPr/>
          <p:nvPr userDrawn="1"/>
        </p:nvCxnSpPr>
        <p:spPr>
          <a:xfrm>
            <a:off x="4778629" y="4446567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781424"/>
            <a:ext cx="10456334" cy="71120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80"/>
          <a:stretch/>
        </p:blipFill>
        <p:spPr>
          <a:xfrm rot="8002433">
            <a:off x="11320294" y="6067768"/>
            <a:ext cx="278367" cy="23469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7"/>
          <a:stretch/>
        </p:blipFill>
        <p:spPr>
          <a:xfrm rot="2948352">
            <a:off x="11131018" y="6239002"/>
            <a:ext cx="327033" cy="23469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80"/>
          <a:stretch/>
        </p:blipFill>
        <p:spPr>
          <a:xfrm rot="8002433">
            <a:off x="11287989" y="5927847"/>
            <a:ext cx="141260" cy="119099"/>
          </a:xfrm>
          <a:prstGeom prst="rect">
            <a:avLst/>
          </a:prstGeom>
        </p:spPr>
      </p:pic>
      <p:pic>
        <p:nvPicPr>
          <p:cNvPr id="8" name="Graphic 16">
            <a:extLst>
              <a:ext uri="{FF2B5EF4-FFF2-40B4-BE49-F238E27FC236}">
                <a16:creationId xmlns="" xmlns:a16="http://schemas.microsoft.com/office/drawing/2014/main" id="{7681E68E-BAAC-41F2-A47A-4DF1FFD48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5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="" xmlns:a16="http://schemas.microsoft.com/office/drawing/2014/main" id="{E2119C87-FD18-4C47-8A38-BAA68D57E6ED}"/>
              </a:ext>
            </a:extLst>
          </p:cNvPr>
          <p:cNvCxnSpPr/>
          <p:nvPr userDrawn="1"/>
        </p:nvCxnSpPr>
        <p:spPr>
          <a:xfrm>
            <a:off x="838200" y="5487914"/>
            <a:ext cx="20604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2" descr="F:\Het FOODATELIER\Het Foodatelier\Communicatie\Website\Foto's\Het Foodatelier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grayscl/>
          </a:blip>
          <a:srcRect l="339" t="30445" r="1832" b="12403"/>
          <a:stretch/>
        </p:blipFill>
        <p:spPr bwMode="auto">
          <a:xfrm>
            <a:off x="0" y="-8467"/>
            <a:ext cx="12200466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10" y="4817533"/>
            <a:ext cx="506190" cy="914400"/>
          </a:xfrm>
          <a:prstGeom prst="rect">
            <a:avLst/>
          </a:prstGeom>
        </p:spPr>
      </p:pic>
      <p:sp>
        <p:nvSpPr>
          <p:cNvPr id="6" name="Tijdelijke aanduiding voor titel 1"/>
          <p:cNvSpPr txBox="1">
            <a:spLocks/>
          </p:cNvSpPr>
          <p:nvPr userDrawn="1"/>
        </p:nvSpPr>
        <p:spPr>
          <a:xfrm>
            <a:off x="778934" y="5612953"/>
            <a:ext cx="10515600" cy="1090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NL" sz="1200" b="1" dirty="0" smtClean="0">
                <a:solidFill>
                  <a:prstClr val="white">
                    <a:lumMod val="65000"/>
                  </a:prstClr>
                </a:solidFill>
                <a:latin typeface="Calibri Light" panose="020F0302020204030204"/>
              </a:rPr>
              <a:t>Mariana Gelici-Zeko MSc</a:t>
            </a:r>
            <a:br>
              <a:rPr lang="nl-NL" sz="1200" b="1" dirty="0" smtClean="0">
                <a:solidFill>
                  <a:prstClr val="white">
                    <a:lumMod val="65000"/>
                  </a:prstClr>
                </a:solidFill>
                <a:latin typeface="Calibri Light" panose="020F0302020204030204"/>
              </a:rPr>
            </a:br>
            <a: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  <a:t>mariana@hetfoodatelier.nl</a:t>
            </a:r>
          </a:p>
          <a:p>
            <a:endParaRPr lang="nl-NL" sz="1200" dirty="0" smtClean="0">
              <a:solidFill>
                <a:srgbClr val="E7E6E6">
                  <a:lumMod val="25000"/>
                </a:srgbClr>
              </a:solidFill>
              <a:latin typeface="Calibri Light" panose="020F0302020204030204"/>
            </a:endParaRPr>
          </a:p>
          <a:p>
            <a: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  <a:t>Hulsmaatstraat 41</a:t>
            </a:r>
            <a:b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</a:br>
            <a: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  <a:t>7523 WB Enschede</a:t>
            </a:r>
          </a:p>
          <a:p>
            <a: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  <a:t>+ (0)53 480 1730</a:t>
            </a:r>
          </a:p>
          <a:p>
            <a:r>
              <a:rPr lang="nl-NL" sz="1200" dirty="0" smtClean="0">
                <a:solidFill>
                  <a:srgbClr val="E7E6E6">
                    <a:lumMod val="25000"/>
                  </a:srgbClr>
                </a:solidFill>
                <a:latin typeface="Calibri Light" panose="020F0302020204030204"/>
              </a:rPr>
              <a:t>info@hetfoodatelier.nl</a:t>
            </a:r>
            <a:endParaRPr lang="nl-NL" sz="1200" dirty="0">
              <a:solidFill>
                <a:srgbClr val="E7E6E6">
                  <a:lumMod val="2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7" name="Tijdelijke aanduiding voor titel 1"/>
          <p:cNvSpPr txBox="1">
            <a:spLocks/>
          </p:cNvSpPr>
          <p:nvPr userDrawn="1"/>
        </p:nvSpPr>
        <p:spPr>
          <a:xfrm>
            <a:off x="719667" y="4729390"/>
            <a:ext cx="10515600" cy="1090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l-NL" sz="2500" dirty="0" smtClean="0">
                <a:solidFill>
                  <a:srgbClr val="E7E6E6">
                    <a:lumMod val="25000"/>
                  </a:srgbClr>
                </a:solidFill>
              </a:rPr>
              <a:t>Het Foodatelier</a:t>
            </a:r>
            <a:endParaRPr lang="nl-NL" sz="2500" dirty="0">
              <a:solidFill>
                <a:srgbClr val="E7E6E6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7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AD2035A-6F2F-4262-8FB2-2993B7D3B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ANDERE ELEMENTEN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C8854B2-1B77-44F0-A499-3EE4739B0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943" y="1585066"/>
            <a:ext cx="3467470" cy="346747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468F5402-4873-4CD8-B55D-4A422F329D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2913" y="2969103"/>
            <a:ext cx="1972653" cy="699395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="" xmlns:a16="http://schemas.microsoft.com/office/drawing/2014/main" id="{55222298-8AD1-4107-838D-31EBB57B27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450" y="5192809"/>
            <a:ext cx="9563100" cy="1209675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="" xmlns:a16="http://schemas.microsoft.com/office/drawing/2014/main" id="{56BB5749-C8B2-4F73-9238-C343BD3FF1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7066" y="1739085"/>
            <a:ext cx="3004185" cy="30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1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gi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6302373" y="3494088"/>
            <a:ext cx="5498351" cy="7112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nl-NL" dirty="0" smtClean="0"/>
              <a:t>NAAM PROJECT</a:t>
            </a:r>
            <a:endParaRPr lang="nl-NL" dirty="0"/>
          </a:p>
        </p:txBody>
      </p:sp>
      <p:sp>
        <p:nvSpPr>
          <p:cNvPr id="1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300153" y="4411663"/>
            <a:ext cx="5500571" cy="3460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50000"/>
                  </a:schemeClr>
                </a:solidFill>
                <a:latin typeface="AvenirNext LT Pro Bold" panose="020B0804020202020204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AvenirNext LT Pro Bold" panose="020B0804020202020204" pitchFamily="34" charset="0"/>
              </a:defRPr>
            </a:lvl2pPr>
            <a:lvl3pPr marL="355600" indent="-177800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542925" indent="-187325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720725" indent="-177800">
              <a:lnSpc>
                <a:spcPct val="100000"/>
              </a:lnSpc>
              <a:spcAft>
                <a:spcPts val="0"/>
              </a:spcAft>
              <a:defRPr sz="1600" kern="800" spc="4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nl-NL" dirty="0" smtClean="0"/>
              <a:t>DATUM</a:t>
            </a:r>
          </a:p>
        </p:txBody>
      </p:sp>
      <p:pic>
        <p:nvPicPr>
          <p:cNvPr id="17" name="Graphic 3">
            <a:extLst>
              <a:ext uri="{FF2B5EF4-FFF2-40B4-BE49-F238E27FC236}">
                <a16:creationId xmlns="" xmlns:a16="http://schemas.microsoft.com/office/drawing/2014/main" id="{37CC75AC-ABA6-48BC-9C7A-937524BC6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0480" y="996"/>
            <a:ext cx="490243" cy="8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3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dia 1 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AE3DC05-A884-4B25-8C45-CF635F11B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="" xmlns:a16="http://schemas.microsoft.com/office/drawing/2014/main" id="{3D017788-47F1-487E-BA33-E9CE08907F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nl-NL" dirty="0"/>
              <a:t>Plaatje of tekst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="" xmlns:a16="http://schemas.microsoft.com/office/drawing/2014/main" id="{15B316BC-138B-4CDD-A9A9-59FB2252D104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12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ard dia 1 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AE3DC05-A884-4B25-8C45-CF635F11B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8" name="Ovaal 7">
            <a:extLst>
              <a:ext uri="{FF2B5EF4-FFF2-40B4-BE49-F238E27FC236}">
                <a16:creationId xmlns="" xmlns:a16="http://schemas.microsoft.com/office/drawing/2014/main" id="{9C86C554-1926-4DE1-8F81-C143722D5404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="" xmlns:a16="http://schemas.microsoft.com/office/drawing/2014/main" id="{15B316BC-138B-4CDD-A9A9-59FB2252D104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CA8EA2C4-C173-40D7-8B94-1107AA9CF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4CB53807-96F3-4776-8ED7-C5B45E104D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91" y="1461107"/>
            <a:ext cx="6413038" cy="5031768"/>
          </a:xfrm>
          <a:prstGeom prst="rect">
            <a:avLst/>
          </a:prstGeom>
        </p:spPr>
      </p:pic>
      <p:sp>
        <p:nvSpPr>
          <p:cNvPr id="10" name="Tijdelijke aanduiding voor tekst 2">
            <a:extLst>
              <a:ext uri="{FF2B5EF4-FFF2-40B4-BE49-F238E27FC236}">
                <a16:creationId xmlns="" xmlns:a16="http://schemas.microsoft.com/office/drawing/2014/main" id="{5F1571F1-578E-4930-AFE2-CB961FB6953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62490" y="4773425"/>
            <a:ext cx="1604030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="" xmlns:a16="http://schemas.microsoft.com/office/drawing/2014/main" id="{A91EB5A6-F700-4FA8-A268-3F996E0EF19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90568" y="2976745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="" xmlns:a16="http://schemas.microsoft.com/office/drawing/2014/main" id="{35ACA9DC-4954-477A-BACA-50430F6F4DB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03899" y="987029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="" xmlns:a16="http://schemas.microsoft.com/office/drawing/2014/main" id="{3F350C27-81A4-4A1F-B066-63941234926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828850" y="2908799"/>
            <a:ext cx="1604030" cy="520201"/>
          </a:xfrm>
        </p:spPr>
        <p:txBody>
          <a:bodyPr anchor="b"/>
          <a:lstStyle>
            <a:lvl1pPr marL="0" indent="0">
              <a:buNone/>
              <a:defRPr sz="2400" b="0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="" xmlns:a16="http://schemas.microsoft.com/office/drawing/2014/main" id="{13D374DA-EC26-45AE-A29C-8DD694B095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051289" y="2526569"/>
            <a:ext cx="1604030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="" xmlns:a16="http://schemas.microsoft.com/office/drawing/2014/main" id="{A64B66E6-5129-4EA9-80B2-60D6E6CF768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294865" y="4783002"/>
            <a:ext cx="1604030" cy="520201"/>
          </a:xfrm>
        </p:spPr>
        <p:txBody>
          <a:bodyPr anchor="b"/>
          <a:lstStyle>
            <a:lvl1pPr marL="0" indent="0">
              <a:buNone/>
              <a:defRPr sz="2400" b="1"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241879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ard dia 1 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 descr="Afbeelding met binnen, tafel&#10;&#10;Automatisch gegenereerde beschrijving">
            <a:extLst>
              <a:ext uri="{FF2B5EF4-FFF2-40B4-BE49-F238E27FC236}">
                <a16:creationId xmlns="" xmlns:a16="http://schemas.microsoft.com/office/drawing/2014/main" id="{D4A25973-CA74-4FCA-9CDD-A351B5B8D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25" y="-763617"/>
            <a:ext cx="6972339" cy="92964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CA8EA2C4-C173-40D7-8B94-1107AA9CFE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="" xmlns:a16="http://schemas.microsoft.com/office/drawing/2014/main" id="{8D41AA4F-F164-4CBF-B230-410038CAEB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883" y="-763618"/>
            <a:ext cx="7437162" cy="929645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Afbeelding 15" descr="Afbeelding met tafel, bord, binnen, voedsel&#10;&#10;Automatisch gegenereerde beschrijving">
            <a:extLst>
              <a:ext uri="{FF2B5EF4-FFF2-40B4-BE49-F238E27FC236}">
                <a16:creationId xmlns="" xmlns:a16="http://schemas.microsoft.com/office/drawing/2014/main" id="{F2856A7B-5F07-4C25-B3CA-32CE67758DB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7" y="-763618"/>
            <a:ext cx="7437162" cy="929645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4" name="Rechthoek 23">
            <a:extLst>
              <a:ext uri="{FF2B5EF4-FFF2-40B4-BE49-F238E27FC236}">
                <a16:creationId xmlns="" xmlns:a16="http://schemas.microsoft.com/office/drawing/2014/main" id="{614E1602-7EE4-4AD1-A2E8-8708F83E02A9}"/>
              </a:ext>
            </a:extLst>
          </p:cNvPr>
          <p:cNvSpPr/>
          <p:nvPr userDrawn="1"/>
        </p:nvSpPr>
        <p:spPr>
          <a:xfrm>
            <a:off x="-815555" y="3941060"/>
            <a:ext cx="14618825" cy="221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="" xmlns:a16="http://schemas.microsoft.com/office/drawing/2014/main" id="{78E68FE0-2BDE-4404-B0F3-60252BC8A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1621" y="4427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VITALITEIT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="" xmlns:a16="http://schemas.microsoft.com/office/drawing/2014/main" id="{4532FD43-A191-45E2-93D4-9E2BEF3FB970}"/>
              </a:ext>
            </a:extLst>
          </p:cNvPr>
          <p:cNvSpPr/>
          <p:nvPr userDrawn="1"/>
        </p:nvSpPr>
        <p:spPr>
          <a:xfrm>
            <a:off x="1280011" y="4857857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="" xmlns:a16="http://schemas.microsoft.com/office/drawing/2014/main" id="{0430E8C6-46C8-42FE-B1A7-16487331A67F}"/>
              </a:ext>
            </a:extLst>
          </p:cNvPr>
          <p:cNvCxnSpPr/>
          <p:nvPr userDrawn="1"/>
        </p:nvCxnSpPr>
        <p:spPr>
          <a:xfrm>
            <a:off x="1562426" y="5381333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7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ard dia 1 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CA8EA2C4-C173-40D7-8B94-1107AA9CF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="" xmlns:a16="http://schemas.microsoft.com/office/drawing/2014/main" id="{F55ABEC1-36B7-4766-92BD-B9F19AFBE8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1394" y="2249040"/>
            <a:ext cx="3438525" cy="3438525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="" xmlns:a16="http://schemas.microsoft.com/office/drawing/2014/main" id="{1D8B4C68-B014-4A15-A618-482D83F32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nl-NL" dirty="0"/>
              <a:t>BEVOLKINGSONTWIKKELING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="" xmlns:a16="http://schemas.microsoft.com/office/drawing/2014/main" id="{42D7CE9E-BD90-40A0-91C3-A9B4A4821427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28" name="Rechte verbindingslijn 27">
            <a:extLst>
              <a:ext uri="{FF2B5EF4-FFF2-40B4-BE49-F238E27FC236}">
                <a16:creationId xmlns="" xmlns:a16="http://schemas.microsoft.com/office/drawing/2014/main" id="{1AE21BA8-4F1C-41E6-8AFB-929432BC557C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="" xmlns:a16="http://schemas.microsoft.com/office/drawing/2014/main" id="{0AB7B0A6-BF41-470A-92A7-DDB5523E48EF}"/>
              </a:ext>
            </a:extLst>
          </p:cNvPr>
          <p:cNvSpPr txBox="1"/>
          <p:nvPr userDrawn="1"/>
        </p:nvSpPr>
        <p:spPr>
          <a:xfrm>
            <a:off x="7560826" y="2194091"/>
            <a:ext cx="4271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Wereldwijde bevolkingsgroei van 7,7 biljoen in 2019 tot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9,7 biljoen in 2050</a:t>
            </a:r>
          </a:p>
          <a:p>
            <a:endParaRPr lang="nl-NL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="" xmlns:a16="http://schemas.microsoft.com/office/drawing/2014/main" id="{FA03CB3E-DA71-4B31-9980-F24770D81518}"/>
              </a:ext>
            </a:extLst>
          </p:cNvPr>
          <p:cNvSpPr txBox="1"/>
          <p:nvPr userDrawn="1"/>
        </p:nvSpPr>
        <p:spPr>
          <a:xfrm>
            <a:off x="8005999" y="3575343"/>
            <a:ext cx="4271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50% van de wereldbevolking woont in stedelijke gebieden. In 2050 is dit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68%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="" xmlns:a16="http://schemas.microsoft.com/office/drawing/2014/main" id="{37C037F4-C958-420E-BC2E-0DCCD6D5FB0F}"/>
              </a:ext>
            </a:extLst>
          </p:cNvPr>
          <p:cNvSpPr/>
          <p:nvPr userDrawn="1"/>
        </p:nvSpPr>
        <p:spPr>
          <a:xfrm>
            <a:off x="7709919" y="4967076"/>
            <a:ext cx="4097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50%</a:t>
            </a:r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van de Europese huishoudens bestaat uit eenpersoons huishoudens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="" xmlns:a16="http://schemas.microsoft.com/office/drawing/2014/main" id="{84BEDEEA-FCDE-4F7F-B1B5-3CE65128FCEA}"/>
              </a:ext>
            </a:extLst>
          </p:cNvPr>
          <p:cNvSpPr/>
          <p:nvPr userDrawn="1"/>
        </p:nvSpPr>
        <p:spPr>
          <a:xfrm>
            <a:off x="4058768" y="6052691"/>
            <a:ext cx="3861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1 op de 4 Nederlanders is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65+ in 2050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="" xmlns:a16="http://schemas.microsoft.com/office/drawing/2014/main" id="{CF8BCA78-36DA-4E58-9FD7-083785676353}"/>
              </a:ext>
            </a:extLst>
          </p:cNvPr>
          <p:cNvSpPr/>
          <p:nvPr userDrawn="1"/>
        </p:nvSpPr>
        <p:spPr>
          <a:xfrm>
            <a:off x="646590" y="4921900"/>
            <a:ext cx="362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Wereldwijde groei van het aantal 65+ plussers Van 3 miljoen in 2019 tot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5 miljoen in 2050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="" xmlns:a16="http://schemas.microsoft.com/office/drawing/2014/main" id="{3DF46027-84C3-4035-B560-91BB3CF31E9C}"/>
              </a:ext>
            </a:extLst>
          </p:cNvPr>
          <p:cNvSpPr/>
          <p:nvPr userDrawn="1"/>
        </p:nvSpPr>
        <p:spPr>
          <a:xfrm>
            <a:off x="0" y="2228788"/>
            <a:ext cx="4271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De onderste 60% van de bevolking bezit maar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1% van het totale vermogen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="" xmlns:a16="http://schemas.microsoft.com/office/drawing/2014/main" id="{019E1D91-1B61-44BC-9BD3-D030D03B1DC2}"/>
              </a:ext>
            </a:extLst>
          </p:cNvPr>
          <p:cNvSpPr/>
          <p:nvPr userDrawn="1"/>
        </p:nvSpPr>
        <p:spPr>
          <a:xfrm>
            <a:off x="296080" y="3452233"/>
            <a:ext cx="3438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De rijkste 1% van Nederland bezit 25% van het totale vermogen, namelijk </a:t>
            </a:r>
            <a:r>
              <a:rPr lang="nl-NL" sz="1600" b="1" dirty="0">
                <a:solidFill>
                  <a:srgbClr val="E1251B"/>
                </a:solidFill>
                <a:latin typeface="Avenir Next LT Pro" panose="020B0504020202020204" pitchFamily="34" charset="0"/>
              </a:rPr>
              <a:t>270 miljard euro</a:t>
            </a:r>
          </a:p>
        </p:txBody>
      </p:sp>
    </p:spTree>
    <p:extLst>
      <p:ext uri="{BB962C8B-B14F-4D97-AF65-F5344CB8AC3E}">
        <p14:creationId xmlns:p14="http://schemas.microsoft.com/office/powerpoint/2010/main" val="219563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ard dia 1 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AE3DC05-A884-4B25-8C45-CF635F11B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nl-NL" dirty="0"/>
              <a:t>ONS NETWERK</a:t>
            </a:r>
          </a:p>
        </p:txBody>
      </p:sp>
      <p:sp>
        <p:nvSpPr>
          <p:cNvPr id="8" name="Ovaal 7">
            <a:extLst>
              <a:ext uri="{FF2B5EF4-FFF2-40B4-BE49-F238E27FC236}">
                <a16:creationId xmlns="" xmlns:a16="http://schemas.microsoft.com/office/drawing/2014/main" id="{9C86C554-1926-4DE1-8F81-C143722D5404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="" xmlns:a16="http://schemas.microsoft.com/office/drawing/2014/main" id="{15B316BC-138B-4CDD-A9A9-59FB2252D104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CA8EA2C4-C173-40D7-8B94-1107AA9CF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AF007C61-C879-4AF9-95B1-F0094026E9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9005" y="640420"/>
            <a:ext cx="7195860" cy="58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dia 3 v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7F4ED35-AB7D-431E-937B-1EA51DE1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C9191548-505B-4531-8E05-1CC06EF97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3431958" cy="45840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="" xmlns:a16="http://schemas.microsoft.com/office/drawing/2014/main" id="{A794864A-59E5-4FC5-8011-C1706B6B9B05}"/>
              </a:ext>
            </a:extLst>
          </p:cNvPr>
          <p:cNvSpPr/>
          <p:nvPr userDrawn="1"/>
        </p:nvSpPr>
        <p:spPr>
          <a:xfrm>
            <a:off x="646590" y="795419"/>
            <a:ext cx="191610" cy="191610"/>
          </a:xfrm>
          <a:prstGeom prst="ellipse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="" xmlns:a16="http://schemas.microsoft.com/office/drawing/2014/main" id="{569F95DA-463B-42D1-A13C-06690EA76C2F}"/>
              </a:ext>
            </a:extLst>
          </p:cNvPr>
          <p:cNvCxnSpPr/>
          <p:nvPr userDrawn="1"/>
        </p:nvCxnSpPr>
        <p:spPr>
          <a:xfrm>
            <a:off x="929005" y="131889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154762BF-874F-446D-87D6-3945DF113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0"/>
            <a:ext cx="609600" cy="1104900"/>
          </a:xfrm>
          <a:prstGeom prst="rect">
            <a:avLst/>
          </a:prstGeom>
        </p:spPr>
      </p:pic>
      <p:sp>
        <p:nvSpPr>
          <p:cNvPr id="18" name="Tijdelijke aanduiding voor inhoud 2">
            <a:extLst>
              <a:ext uri="{FF2B5EF4-FFF2-40B4-BE49-F238E27FC236}">
                <a16:creationId xmlns="" xmlns:a16="http://schemas.microsoft.com/office/drawing/2014/main" id="{50641846-DAEC-456B-871D-C8C4DC8CB7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80021" y="1825625"/>
            <a:ext cx="3431958" cy="45840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Tekst </a:t>
            </a:r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="" xmlns:a16="http://schemas.microsoft.com/office/drawing/2014/main" id="{C95CB1F6-E20D-46EA-9F3B-27BD2320573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921841" y="1825625"/>
            <a:ext cx="3431958" cy="45840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254179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="" xmlns:a16="http://schemas.microsoft.com/office/drawing/2014/main" id="{E1C797BD-4B9D-4C5F-90F5-6AACAE46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83FB5AF5-5BC0-4FB8-8BF4-FAA8E22F5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33502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u="none" kern="1200" baseline="0" dirty="0" smtClean="0">
          <a:solidFill>
            <a:schemeClr val="bg2">
              <a:lumMod val="10000"/>
            </a:schemeClr>
          </a:solidFill>
          <a:latin typeface="AvenirNext LT Pro Bold" panose="020B08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hart" Target="../charts/chart7.xml"/><Relationship Id="rId7" Type="http://schemas.openxmlformats.org/officeDocument/2006/relationships/image" Target="../media/image38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chart" Target="../charts/chart10.xml"/><Relationship Id="rId4" Type="http://schemas.openxmlformats.org/officeDocument/2006/relationships/chart" Target="../charts/chart8.xml"/><Relationship Id="rId9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4800" dirty="0" smtClean="0"/>
              <a:t>Online </a:t>
            </a:r>
            <a:r>
              <a:rPr lang="nl-NL" sz="4800" dirty="0" smtClean="0"/>
              <a:t>panelonderzoek</a:t>
            </a:r>
            <a:endParaRPr lang="nl-NL" sz="4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xxxx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9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Online panelonderzoek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b="1" dirty="0"/>
              <a:t>Onderzoeksdoelstelling:</a:t>
            </a:r>
          </a:p>
          <a:p>
            <a:pPr marL="0" indent="0" algn="ctr">
              <a:buNone/>
            </a:pPr>
            <a:r>
              <a:rPr lang="nl-NL" dirty="0"/>
              <a:t>Het verkrijgen van (1) inzicht in het huidige eet-en koopgedrag van consumenten ten aanzien van </a:t>
            </a:r>
            <a:r>
              <a:rPr lang="nl-NL" dirty="0" smtClean="0"/>
              <a:t>xxx</a:t>
            </a:r>
            <a:r>
              <a:rPr lang="nl-NL" dirty="0" smtClean="0"/>
              <a:t> </a:t>
            </a:r>
            <a:r>
              <a:rPr lang="nl-NL" dirty="0"/>
              <a:t>en (2) achterhalen welke onderliggende motivaties consumenten hebben voor het eten en gebruiken </a:t>
            </a:r>
            <a:r>
              <a:rPr lang="nl-NL" dirty="0" smtClean="0"/>
              <a:t>van </a:t>
            </a:r>
            <a:r>
              <a:rPr lang="nl-NL" dirty="0" smtClean="0"/>
              <a:t>xxx </a:t>
            </a:r>
            <a:endParaRPr lang="nl-NL" dirty="0" smtClean="0"/>
          </a:p>
          <a:p>
            <a:pPr marL="0" indent="0" algn="ctr"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/>
              <a:t>Methode:</a:t>
            </a:r>
            <a:br>
              <a:rPr lang="nl-NL" b="1" dirty="0"/>
            </a:br>
            <a:r>
              <a:rPr lang="nl-NL" dirty="0"/>
              <a:t>Online panelonderzoek – verkennend van karakter</a:t>
            </a:r>
            <a:br>
              <a:rPr lang="nl-NL" dirty="0"/>
            </a:br>
            <a:endParaRPr lang="nl-NL" dirty="0"/>
          </a:p>
          <a:p>
            <a:pPr marL="0" indent="0" algn="ctr">
              <a:buNone/>
            </a:pPr>
            <a:r>
              <a:rPr lang="nl-NL" b="1" dirty="0"/>
              <a:t>Aantal respondenten:</a:t>
            </a:r>
            <a:br>
              <a:rPr lang="nl-NL" b="1" dirty="0"/>
            </a:br>
            <a:r>
              <a:rPr lang="nl-NL" dirty="0" smtClean="0"/>
              <a:t>175 </a:t>
            </a:r>
            <a:r>
              <a:rPr lang="nl-NL" b="1" dirty="0"/>
              <a:t/>
            </a:r>
            <a:br>
              <a:rPr lang="nl-NL" b="1" dirty="0"/>
            </a:br>
            <a:r>
              <a:rPr lang="nl-NL" b="1" dirty="0"/>
              <a:t/>
            </a:r>
            <a:br>
              <a:rPr lang="nl-NL" b="1" dirty="0"/>
            </a:br>
            <a:r>
              <a:rPr lang="nl-NL" b="1" dirty="0"/>
              <a:t>Duur:</a:t>
            </a:r>
            <a:br>
              <a:rPr lang="nl-NL" b="1" dirty="0"/>
            </a:br>
            <a:r>
              <a:rPr lang="nl-NL" dirty="0" smtClean="0"/>
              <a:t>5 </a:t>
            </a:r>
            <a:r>
              <a:rPr lang="nl-NL" dirty="0"/>
              <a:t>minuten</a:t>
            </a:r>
            <a:br>
              <a:rPr lang="nl-NL" dirty="0"/>
            </a:b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5414355" y="5920461"/>
            <a:ext cx="3310192" cy="540000"/>
            <a:chOff x="2909485" y="5162800"/>
            <a:chExt cx="2696862" cy="54000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9" t="10323" r="14157" b="22580"/>
            <a:stretch/>
          </p:blipFill>
          <p:spPr>
            <a:xfrm>
              <a:off x="2909485" y="5162800"/>
              <a:ext cx="590193" cy="540000"/>
            </a:xfrm>
            <a:prstGeom prst="rect">
              <a:avLst/>
            </a:prstGeom>
          </p:spPr>
        </p:pic>
        <p:sp>
          <p:nvSpPr>
            <p:cNvPr id="6" name="Tekstvak 5"/>
            <p:cNvSpPr txBox="1"/>
            <p:nvPr/>
          </p:nvSpPr>
          <p:spPr>
            <a:xfrm>
              <a:off x="3474964" y="5290707"/>
              <a:ext cx="213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 smtClean="0">
                  <a:solidFill>
                    <a:schemeClr val="bg1">
                      <a:lumMod val="50000"/>
                    </a:schemeClr>
                  </a:solidFill>
                </a:rPr>
                <a:t>42% van de panelleden woont in een stad met meer dan 100.000 inwoners </a:t>
              </a:r>
              <a:endParaRPr lang="nl-NL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2114374" y="5933373"/>
            <a:ext cx="2975630" cy="540000"/>
            <a:chOff x="-12187" y="6217726"/>
            <a:chExt cx="3798317" cy="540000"/>
          </a:xfrm>
        </p:grpSpPr>
        <p:pic>
          <p:nvPicPr>
            <p:cNvPr id="8" name="Afbeelding 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5" t="3656" r="15878" b="16989"/>
            <a:stretch/>
          </p:blipFill>
          <p:spPr>
            <a:xfrm>
              <a:off x="-12187" y="6217726"/>
              <a:ext cx="581171" cy="540000"/>
            </a:xfrm>
            <a:prstGeom prst="rect">
              <a:avLst/>
            </a:prstGeom>
          </p:spPr>
        </p:pic>
        <p:sp>
          <p:nvSpPr>
            <p:cNvPr id="9" name="Tekstvak 8"/>
            <p:cNvSpPr txBox="1"/>
            <p:nvPr/>
          </p:nvSpPr>
          <p:spPr>
            <a:xfrm>
              <a:off x="567580" y="6323711"/>
              <a:ext cx="321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 smtClean="0">
                  <a:solidFill>
                    <a:schemeClr val="bg1">
                      <a:lumMod val="50000"/>
                    </a:schemeClr>
                  </a:solidFill>
                </a:rPr>
                <a:t>Spreiding over heel Nederland - van Amsterdam, Utrecht, Nijmegen, Breda tot Groningen </a:t>
              </a:r>
              <a:endParaRPr lang="nl-NL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9043151" y="5876690"/>
            <a:ext cx="2971725" cy="658799"/>
            <a:chOff x="4414912" y="5277178"/>
            <a:chExt cx="2971725" cy="658799"/>
          </a:xfrm>
        </p:grpSpPr>
        <p:sp>
          <p:nvSpPr>
            <p:cNvPr id="11" name="Rechthoek 10"/>
            <p:cNvSpPr/>
            <p:nvPr/>
          </p:nvSpPr>
          <p:spPr>
            <a:xfrm>
              <a:off x="5301716" y="5367338"/>
              <a:ext cx="1565275" cy="107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nl-NL" sz="11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5301716" y="5557838"/>
              <a:ext cx="1349375" cy="107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nl-NL" sz="11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5299335" y="5748338"/>
              <a:ext cx="647700" cy="107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nl-NL" sz="11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kstvak 7"/>
            <p:cNvSpPr txBox="1"/>
            <p:nvPr/>
          </p:nvSpPr>
          <p:spPr>
            <a:xfrm>
              <a:off x="6919912" y="5281613"/>
              <a:ext cx="466725" cy="2571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000" dirty="0">
                  <a:solidFill>
                    <a:schemeClr val="bg1">
                      <a:lumMod val="50000"/>
                    </a:schemeClr>
                  </a:solidFill>
                </a:rPr>
                <a:t>44%</a:t>
              </a:r>
            </a:p>
          </p:txBody>
        </p:sp>
        <p:sp>
          <p:nvSpPr>
            <p:cNvPr id="15" name="Tekstvak 8"/>
            <p:cNvSpPr txBox="1"/>
            <p:nvPr/>
          </p:nvSpPr>
          <p:spPr>
            <a:xfrm>
              <a:off x="6678471" y="5495925"/>
              <a:ext cx="466725" cy="2571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000" dirty="0">
                  <a:solidFill>
                    <a:schemeClr val="bg1">
                      <a:lumMod val="50000"/>
                    </a:schemeClr>
                  </a:solidFill>
                </a:rPr>
                <a:t>38%</a:t>
              </a:r>
            </a:p>
          </p:txBody>
        </p:sp>
        <p:sp>
          <p:nvSpPr>
            <p:cNvPr id="16" name="Tekstvak 9"/>
            <p:cNvSpPr txBox="1"/>
            <p:nvPr/>
          </p:nvSpPr>
          <p:spPr>
            <a:xfrm>
              <a:off x="5997575" y="5678802"/>
              <a:ext cx="466725" cy="2571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000" dirty="0">
                  <a:solidFill>
                    <a:schemeClr val="bg1">
                      <a:lumMod val="50000"/>
                    </a:schemeClr>
                  </a:solidFill>
                </a:rPr>
                <a:t>18%</a:t>
              </a:r>
            </a:p>
          </p:txBody>
        </p:sp>
        <p:sp>
          <p:nvSpPr>
            <p:cNvPr id="17" name="Rechthoek 16"/>
            <p:cNvSpPr/>
            <p:nvPr/>
          </p:nvSpPr>
          <p:spPr>
            <a:xfrm>
              <a:off x="4512696" y="5277178"/>
              <a:ext cx="7360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"/>
              <a:r>
                <a:rPr lang="nl-NL" sz="900" dirty="0">
                  <a:solidFill>
                    <a:schemeClr val="bg1">
                      <a:lumMod val="50000"/>
                    </a:schemeClr>
                  </a:solidFill>
                </a:rPr>
                <a:t>Generatie X</a:t>
              </a:r>
              <a:endParaRPr lang="nl-NL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4549565" y="5477203"/>
              <a:ext cx="69923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"/>
              <a:r>
                <a:rPr lang="nl-NL" sz="900" dirty="0" smtClean="0">
                  <a:solidFill>
                    <a:schemeClr val="bg1">
                      <a:lumMod val="50000"/>
                    </a:schemeClr>
                  </a:solidFill>
                </a:rPr>
                <a:t>Millennials</a:t>
              </a:r>
              <a:endParaRPr lang="nl-NL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414912" y="5674367"/>
              <a:ext cx="83388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"/>
              <a:r>
                <a:rPr lang="nl-NL" sz="900" dirty="0">
                  <a:solidFill>
                    <a:schemeClr val="bg1">
                      <a:lumMod val="50000"/>
                    </a:schemeClr>
                  </a:solidFill>
                </a:rPr>
                <a:t>Babyboomers</a:t>
              </a:r>
              <a:endParaRPr lang="nl-NL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Groep 19"/>
          <p:cNvGrpSpPr/>
          <p:nvPr/>
        </p:nvGrpSpPr>
        <p:grpSpPr>
          <a:xfrm>
            <a:off x="568837" y="5897242"/>
            <a:ext cx="1148442" cy="612261"/>
            <a:chOff x="7394433" y="6236700"/>
            <a:chExt cx="1148442" cy="612261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1" t="17405" r="8559" b="29609"/>
            <a:stretch/>
          </p:blipFill>
          <p:spPr>
            <a:xfrm>
              <a:off x="7394433" y="6236700"/>
              <a:ext cx="438089" cy="576000"/>
            </a:xfrm>
            <a:prstGeom prst="rect">
              <a:avLst/>
            </a:prstGeom>
          </p:spPr>
        </p:pic>
        <p:pic>
          <p:nvPicPr>
            <p:cNvPr id="22" name="Afbeelding 21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" t="16755" r="51546" b="29609"/>
            <a:stretch/>
          </p:blipFill>
          <p:spPr>
            <a:xfrm>
              <a:off x="8021139" y="6236700"/>
              <a:ext cx="433507" cy="576000"/>
            </a:xfrm>
            <a:prstGeom prst="rect">
              <a:avLst/>
            </a:prstGeom>
          </p:spPr>
        </p:pic>
        <p:sp>
          <p:nvSpPr>
            <p:cNvPr id="23" name="Tekstvak 7"/>
            <p:cNvSpPr txBox="1"/>
            <p:nvPr/>
          </p:nvSpPr>
          <p:spPr>
            <a:xfrm>
              <a:off x="7444589" y="6582820"/>
              <a:ext cx="466725" cy="2571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000" dirty="0" smtClean="0">
                  <a:solidFill>
                    <a:schemeClr val="bg1">
                      <a:lumMod val="50000"/>
                    </a:schemeClr>
                  </a:solidFill>
                </a:rPr>
                <a:t>81%</a:t>
              </a:r>
              <a:endParaRPr lang="nl-NL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Tekstvak 7"/>
            <p:cNvSpPr txBox="1"/>
            <p:nvPr/>
          </p:nvSpPr>
          <p:spPr>
            <a:xfrm>
              <a:off x="8076150" y="6591786"/>
              <a:ext cx="466725" cy="2571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000" dirty="0" smtClean="0">
                  <a:solidFill>
                    <a:schemeClr val="bg1">
                      <a:lumMod val="50000"/>
                    </a:schemeClr>
                  </a:solidFill>
                </a:rPr>
                <a:t>19%</a:t>
              </a:r>
              <a:endParaRPr lang="nl-NL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5" name="Tekstvak 24"/>
          <p:cNvSpPr txBox="1"/>
          <p:nvPr/>
        </p:nvSpPr>
        <p:spPr>
          <a:xfrm>
            <a:off x="3650581" y="5533051"/>
            <a:ext cx="510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nl-NL" sz="1400" b="1" kern="800" spc="40" dirty="0" smtClean="0">
                <a:solidFill>
                  <a:srgbClr val="B1B1B1"/>
                </a:solidFill>
              </a:rPr>
              <a:t>Kenmerken Het Foodatelier online panel (n=600)</a:t>
            </a:r>
            <a:endParaRPr lang="nl-NL" sz="1400" b="1" kern="800" spc="40" dirty="0">
              <a:solidFill>
                <a:srgbClr val="B1B1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47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Grafiek 44"/>
          <p:cNvGraphicFramePr>
            <a:graphicFrameLocks/>
          </p:cNvGraphicFramePr>
          <p:nvPr>
            <p:extLst/>
          </p:nvPr>
        </p:nvGraphicFramePr>
        <p:xfrm>
          <a:off x="4234545" y="2038502"/>
          <a:ext cx="1559165" cy="202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Grafiek 45"/>
          <p:cNvGraphicFramePr>
            <a:graphicFrameLocks/>
          </p:cNvGraphicFramePr>
          <p:nvPr>
            <p:extLst/>
          </p:nvPr>
        </p:nvGraphicFramePr>
        <p:xfrm>
          <a:off x="5565481" y="2024997"/>
          <a:ext cx="1559165" cy="202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Grafiek 46"/>
          <p:cNvGraphicFramePr>
            <a:graphicFrameLocks/>
          </p:cNvGraphicFramePr>
          <p:nvPr>
            <p:extLst/>
          </p:nvPr>
        </p:nvGraphicFramePr>
        <p:xfrm>
          <a:off x="6988447" y="2037463"/>
          <a:ext cx="1559165" cy="202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8" name="Grafiek 47"/>
          <p:cNvGraphicFramePr>
            <a:graphicFrameLocks/>
          </p:cNvGraphicFramePr>
          <p:nvPr>
            <p:extLst/>
          </p:nvPr>
        </p:nvGraphicFramePr>
        <p:xfrm>
          <a:off x="8306691" y="2076456"/>
          <a:ext cx="1559165" cy="202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" name="Grafiek 48"/>
          <p:cNvGraphicFramePr>
            <a:graphicFrameLocks/>
          </p:cNvGraphicFramePr>
          <p:nvPr>
            <p:extLst/>
          </p:nvPr>
        </p:nvGraphicFramePr>
        <p:xfrm>
          <a:off x="9655549" y="2082959"/>
          <a:ext cx="1559165" cy="202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Koopgedrag </a:t>
            </a:r>
            <a:endParaRPr lang="nl-NL" dirty="0"/>
          </a:p>
        </p:txBody>
      </p:sp>
      <p:sp>
        <p:nvSpPr>
          <p:cNvPr id="5" name="Afgeronde rechthoek 4"/>
          <p:cNvSpPr/>
          <p:nvPr/>
        </p:nvSpPr>
        <p:spPr>
          <a:xfrm rot="16200000">
            <a:off x="1098278" y="1565545"/>
            <a:ext cx="2530068" cy="305022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837907" y="2019754"/>
            <a:ext cx="3048157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200" dirty="0" smtClean="0"/>
              <a:t>Waar associëren respondenten </a:t>
            </a:r>
            <a:r>
              <a:rPr lang="nl-NL" sz="1200" dirty="0" err="1" smtClean="0"/>
              <a:t>xxxx</a:t>
            </a:r>
            <a:r>
              <a:rPr lang="nl-NL" sz="1200" dirty="0" smtClean="0"/>
              <a:t> </a:t>
            </a:r>
            <a:r>
              <a:rPr lang="nl-NL" sz="1200" dirty="0" smtClean="0"/>
              <a:t>mee? </a:t>
            </a:r>
            <a:endParaRPr lang="nl-NL" sz="1200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881773" y="2786567"/>
            <a:ext cx="2961442" cy="1104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900" b="1" dirty="0" smtClean="0">
                <a:solidFill>
                  <a:srgbClr val="B1B1B1"/>
                </a:solidFill>
                <a:latin typeface="+mn-lt"/>
              </a:rPr>
              <a:t>weekend  </a:t>
            </a:r>
            <a:r>
              <a:rPr lang="nl-NL" sz="3200" b="1" dirty="0" smtClean="0">
                <a:solidFill>
                  <a:srgbClr val="B1B1B1"/>
                </a:solidFill>
                <a:latin typeface="+mn-lt"/>
              </a:rPr>
              <a:t>BORREL </a:t>
            </a:r>
            <a:r>
              <a:rPr lang="nl-NL" sz="1050" dirty="0" err="1" smtClean="0">
                <a:solidFill>
                  <a:srgbClr val="B1B1B1"/>
                </a:solidFill>
                <a:latin typeface="+mn-lt"/>
              </a:rPr>
              <a:t>kips</a:t>
            </a:r>
            <a:r>
              <a:rPr lang="nl-NL" sz="3200" b="1" dirty="0" smtClean="0">
                <a:solidFill>
                  <a:srgbClr val="B1B1B1"/>
                </a:solidFill>
                <a:latin typeface="+mn-lt"/>
              </a:rPr>
              <a:t>  </a:t>
            </a:r>
            <a:r>
              <a:rPr lang="nl-NL" sz="900" b="1" dirty="0" smtClean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3200" b="1" dirty="0">
                <a:solidFill>
                  <a:srgbClr val="B1B1B1"/>
                </a:solidFill>
                <a:latin typeface="+mn-lt"/>
              </a:rPr>
              <a:t>lekker </a:t>
            </a:r>
            <a:r>
              <a:rPr lang="nl-NL" sz="1100" dirty="0" smtClean="0">
                <a:solidFill>
                  <a:srgbClr val="B1B1B1"/>
                </a:solidFill>
                <a:latin typeface="+mn-lt"/>
              </a:rPr>
              <a:t>kinderen</a:t>
            </a:r>
            <a:r>
              <a:rPr lang="nl-NL" sz="900" b="1" dirty="0" smtClean="0">
                <a:solidFill>
                  <a:srgbClr val="B1B1B1"/>
                </a:solidFill>
                <a:latin typeface="+mn-lt"/>
              </a:rPr>
              <a:t>       </a:t>
            </a:r>
            <a:r>
              <a:rPr lang="nl-NL" sz="2000" b="1" dirty="0" smtClean="0">
                <a:solidFill>
                  <a:srgbClr val="B1B1B1"/>
                </a:solidFill>
                <a:latin typeface="+mn-lt"/>
              </a:rPr>
              <a:t>snack</a:t>
            </a:r>
            <a:r>
              <a:rPr lang="nl-NL" sz="3200" b="1" dirty="0" smtClean="0">
                <a:solidFill>
                  <a:srgbClr val="B1B1B1"/>
                </a:solidFill>
                <a:latin typeface="+mn-lt"/>
              </a:rPr>
              <a:t/>
            </a:r>
            <a:br>
              <a:rPr lang="nl-NL" sz="3200" b="1" dirty="0" smtClean="0">
                <a:solidFill>
                  <a:srgbClr val="B1B1B1"/>
                </a:solidFill>
                <a:latin typeface="+mn-lt"/>
              </a:rPr>
            </a:br>
            <a:r>
              <a:rPr lang="nl-NL" sz="2000" dirty="0" smtClean="0">
                <a:solidFill>
                  <a:srgbClr val="B1B1B1"/>
                </a:solidFill>
                <a:latin typeface="+mn-lt"/>
              </a:rPr>
              <a:t>hapjes</a:t>
            </a:r>
            <a:r>
              <a:rPr lang="nl-NL" sz="1400" dirty="0" smtClean="0">
                <a:solidFill>
                  <a:srgbClr val="B1B1B1"/>
                </a:solidFill>
                <a:latin typeface="+mn-lt"/>
              </a:rPr>
              <a:t>   </a:t>
            </a:r>
            <a:r>
              <a:rPr lang="nl-NL" sz="2800" b="1" dirty="0" smtClean="0">
                <a:solidFill>
                  <a:srgbClr val="B1B1B1"/>
                </a:solidFill>
                <a:latin typeface="+mn-lt"/>
              </a:rPr>
              <a:t>lunch</a:t>
            </a:r>
            <a:r>
              <a:rPr lang="nl-NL" sz="2000" b="1" dirty="0" smtClean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1400" dirty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1400" dirty="0" smtClean="0">
                <a:solidFill>
                  <a:srgbClr val="B1B1B1"/>
                </a:solidFill>
                <a:latin typeface="+mn-lt"/>
              </a:rPr>
              <a:t>  hapje    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2400" b="1" dirty="0" smtClean="0">
                <a:solidFill>
                  <a:srgbClr val="B1B1B1"/>
                </a:solidFill>
                <a:latin typeface="+mn-lt"/>
              </a:rPr>
              <a:t>verjaardag   </a:t>
            </a:r>
            <a:r>
              <a:rPr lang="nl-NL" sz="1800" dirty="0" smtClean="0">
                <a:solidFill>
                  <a:srgbClr val="B1B1B1"/>
                </a:solidFill>
                <a:latin typeface="+mn-lt"/>
              </a:rPr>
              <a:t>brood(beleg)     </a:t>
            </a:r>
            <a:r>
              <a:rPr lang="nl-NL" sz="900" b="1" dirty="0" smtClean="0">
                <a:solidFill>
                  <a:srgbClr val="B1B1B1"/>
                </a:solidFill>
                <a:latin typeface="+mn-lt"/>
              </a:rPr>
              <a:t>goedkoop</a:t>
            </a:r>
            <a:r>
              <a:rPr lang="nl-NL" sz="1800" dirty="0" smtClean="0">
                <a:solidFill>
                  <a:srgbClr val="B1B1B1"/>
                </a:solidFill>
                <a:latin typeface="+mn-lt"/>
              </a:rPr>
              <a:t>    </a:t>
            </a:r>
            <a:r>
              <a:rPr lang="nl-NL" sz="1000" dirty="0" smtClean="0">
                <a:solidFill>
                  <a:srgbClr val="B1B1B1"/>
                </a:solidFill>
                <a:latin typeface="+mn-lt"/>
              </a:rPr>
              <a:t>slager         </a:t>
            </a:r>
            <a:r>
              <a:rPr lang="nl-NL" sz="700" dirty="0" smtClean="0">
                <a:solidFill>
                  <a:srgbClr val="B1B1B1"/>
                </a:solidFill>
                <a:latin typeface="+mn-lt"/>
              </a:rPr>
              <a:t>tussendoor</a:t>
            </a:r>
            <a:endParaRPr lang="nl-NL" sz="1800" dirty="0">
              <a:solidFill>
                <a:srgbClr val="B1B1B1"/>
              </a:solidFill>
              <a:latin typeface="+mn-lt"/>
            </a:endParaRPr>
          </a:p>
        </p:txBody>
      </p:sp>
      <p:sp>
        <p:nvSpPr>
          <p:cNvPr id="28" name="Afgeronde rechthoek 27"/>
          <p:cNvSpPr/>
          <p:nvPr/>
        </p:nvSpPr>
        <p:spPr>
          <a:xfrm rot="16200000">
            <a:off x="5077952" y="302749"/>
            <a:ext cx="2083446" cy="105629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883779" y="4804181"/>
            <a:ext cx="3092021" cy="110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44%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600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u="sng" dirty="0" smtClean="0">
                <a:solidFill>
                  <a:srgbClr val="B1B1B1"/>
                </a:solidFill>
                <a:latin typeface="+mn-lt"/>
              </a:rPr>
              <a:t>slagers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xxx</a:t>
            </a:r>
            <a:endParaRPr lang="nl-NL" sz="1600" dirty="0">
              <a:solidFill>
                <a:srgbClr val="B1B1B1"/>
              </a:solidFill>
              <a:latin typeface="+mn-lt"/>
            </a:endParaRPr>
          </a:p>
        </p:txBody>
      </p:sp>
      <p:sp>
        <p:nvSpPr>
          <p:cNvPr id="30" name="Titel 1"/>
          <p:cNvSpPr txBox="1">
            <a:spLocks/>
          </p:cNvSpPr>
          <p:nvPr/>
        </p:nvSpPr>
        <p:spPr>
          <a:xfrm>
            <a:off x="1262325" y="4804181"/>
            <a:ext cx="3279174" cy="110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69%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600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dirty="0" err="1" smtClean="0">
                <a:solidFill>
                  <a:srgbClr val="B1B1B1"/>
                </a:solidFill>
                <a:latin typeface="+mn-lt"/>
              </a:rPr>
              <a:t>xxxx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 </a:t>
            </a:r>
            <a:r>
              <a:rPr lang="nl-NL" sz="1600" u="sng" dirty="0" smtClean="0">
                <a:solidFill>
                  <a:srgbClr val="B1B1B1"/>
                </a:solidFill>
                <a:latin typeface="+mn-lt"/>
              </a:rPr>
              <a:t>naturel</a:t>
            </a:r>
            <a:endParaRPr lang="nl-NL" sz="1600" u="sng" dirty="0">
              <a:solidFill>
                <a:srgbClr val="B1B1B1"/>
              </a:solidFill>
              <a:latin typeface="+mn-lt"/>
            </a:endParaRPr>
          </a:p>
        </p:txBody>
      </p:sp>
      <p:sp>
        <p:nvSpPr>
          <p:cNvPr id="58" name="Rechthoek 57"/>
          <p:cNvSpPr/>
          <p:nvPr/>
        </p:nvSpPr>
        <p:spPr>
          <a:xfrm>
            <a:off x="6071428" y="2871305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51%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59" name="Rechthoek 58"/>
          <p:cNvSpPr/>
          <p:nvPr/>
        </p:nvSpPr>
        <p:spPr>
          <a:xfrm>
            <a:off x="5837666" y="3801226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Portie grootte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62" name="Rechthoek 61"/>
          <p:cNvSpPr/>
          <p:nvPr/>
        </p:nvSpPr>
        <p:spPr>
          <a:xfrm>
            <a:off x="7428344" y="2871305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40%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7525316" y="380122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Prijs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66" name="Rechthoek 65"/>
          <p:cNvSpPr/>
          <p:nvPr/>
        </p:nvSpPr>
        <p:spPr>
          <a:xfrm>
            <a:off x="8785260" y="2871305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33%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67" name="Rechthoek 66"/>
          <p:cNvSpPr/>
          <p:nvPr/>
        </p:nvSpPr>
        <p:spPr>
          <a:xfrm>
            <a:off x="8858034" y="3801226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Merk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70" name="Rechthoek 69"/>
          <p:cNvSpPr/>
          <p:nvPr/>
        </p:nvSpPr>
        <p:spPr>
          <a:xfrm>
            <a:off x="10142177" y="2871305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29%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71" name="Rechthoek 70"/>
          <p:cNvSpPr/>
          <p:nvPr/>
        </p:nvSpPr>
        <p:spPr>
          <a:xfrm>
            <a:off x="9878905" y="3801226"/>
            <a:ext cx="1246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Vers uitstraling/ </a:t>
            </a:r>
            <a:br>
              <a:rPr lang="nl-NL" sz="1200" b="1" dirty="0" smtClean="0">
                <a:solidFill>
                  <a:srgbClr val="D10A11"/>
                </a:solidFill>
              </a:rPr>
            </a:br>
            <a:r>
              <a:rPr lang="nl-NL" sz="1200" b="1" dirty="0" smtClean="0">
                <a:solidFill>
                  <a:srgbClr val="D10A11"/>
                </a:solidFill>
              </a:rPr>
              <a:t>houdbaarheid 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74" name="Rechthoek 73"/>
          <p:cNvSpPr/>
          <p:nvPr/>
        </p:nvSpPr>
        <p:spPr>
          <a:xfrm>
            <a:off x="4714512" y="2871305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62%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75" name="Rechthoek 74"/>
          <p:cNvSpPr/>
          <p:nvPr/>
        </p:nvSpPr>
        <p:spPr>
          <a:xfrm>
            <a:off x="4645196" y="3801226"/>
            <a:ext cx="606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Smaak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76" name="Afgeronde rechthoek 75"/>
          <p:cNvSpPr/>
          <p:nvPr/>
        </p:nvSpPr>
        <p:spPr>
          <a:xfrm rot="16200000">
            <a:off x="6507119" y="-490993"/>
            <a:ext cx="2521821" cy="717154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itel 1"/>
          <p:cNvSpPr txBox="1">
            <a:spLocks/>
          </p:cNvSpPr>
          <p:nvPr/>
        </p:nvSpPr>
        <p:spPr>
          <a:xfrm>
            <a:off x="4970582" y="1920402"/>
            <a:ext cx="5569850" cy="40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Waar letten respondenten op bij het kopen van </a:t>
            </a:r>
            <a:r>
              <a:rPr lang="nl-NL" sz="1500" dirty="0" smtClean="0"/>
              <a:t>xxx</a:t>
            </a:r>
            <a:r>
              <a:rPr lang="nl-NL" sz="1500" dirty="0" smtClean="0"/>
              <a:t>? </a:t>
            </a:r>
            <a:r>
              <a:rPr lang="nl-NL" sz="1500" dirty="0" smtClean="0"/>
              <a:t>*</a:t>
            </a:r>
            <a:endParaRPr lang="nl-NL" sz="1500" dirty="0"/>
          </a:p>
        </p:txBody>
      </p:sp>
      <p:sp>
        <p:nvSpPr>
          <p:cNvPr id="79" name="Titel 1"/>
          <p:cNvSpPr txBox="1">
            <a:spLocks/>
          </p:cNvSpPr>
          <p:nvPr/>
        </p:nvSpPr>
        <p:spPr>
          <a:xfrm>
            <a:off x="8318079" y="4794355"/>
            <a:ext cx="2703816" cy="110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16%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600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u="sng" dirty="0" smtClean="0">
                <a:solidFill>
                  <a:srgbClr val="B1B1B1"/>
                </a:solidFill>
                <a:latin typeface="+mn-lt"/>
              </a:rPr>
              <a:t>streek/ regio gebonden </a:t>
            </a:r>
            <a:r>
              <a:rPr lang="nl-NL" sz="1600" u="sng" dirty="0" smtClean="0">
                <a:solidFill>
                  <a:srgbClr val="B1B1B1"/>
                </a:solidFill>
                <a:latin typeface="+mn-lt"/>
              </a:rPr>
              <a:t/>
            </a:r>
            <a:br>
              <a:rPr lang="nl-NL" sz="1600" u="sng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(xxx,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.. )</a:t>
            </a:r>
            <a:endParaRPr lang="nl-NL" sz="1600" dirty="0">
              <a:solidFill>
                <a:srgbClr val="B1B1B1"/>
              </a:solidFill>
              <a:latin typeface="+mn-lt"/>
            </a:endParaRPr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858099" y="6688532"/>
            <a:ext cx="5569850" cy="1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nl-NL" sz="1050" b="0" dirty="0" smtClean="0"/>
              <a:t>* Meerdere antwoorden mogelijk </a:t>
            </a:r>
            <a:endParaRPr lang="nl-NL" sz="1050" b="0" dirty="0"/>
          </a:p>
        </p:txBody>
      </p:sp>
      <p:sp>
        <p:nvSpPr>
          <p:cNvPr id="31" name="Titel 1"/>
          <p:cNvSpPr txBox="1">
            <a:spLocks/>
          </p:cNvSpPr>
          <p:nvPr/>
        </p:nvSpPr>
        <p:spPr>
          <a:xfrm>
            <a:off x="3405019" y="4558455"/>
            <a:ext cx="5569850" cy="40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Welke soorten </a:t>
            </a:r>
            <a:r>
              <a:rPr lang="nl-NL" sz="1500" dirty="0" smtClean="0"/>
              <a:t>xxx</a:t>
            </a:r>
            <a:r>
              <a:rPr lang="nl-NL" sz="1500" dirty="0" smtClean="0"/>
              <a:t> </a:t>
            </a:r>
            <a:r>
              <a:rPr lang="nl-NL" sz="1500" dirty="0" smtClean="0"/>
              <a:t>kopen de respondenten? *</a:t>
            </a:r>
            <a:endParaRPr lang="nl-NL" sz="1500" dirty="0"/>
          </a:p>
        </p:txBody>
      </p:sp>
    </p:spTree>
    <p:extLst>
      <p:ext uri="{BB962C8B-B14F-4D97-AF65-F5344CB8AC3E}">
        <p14:creationId xmlns:p14="http://schemas.microsoft.com/office/powerpoint/2010/main" val="21611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rafiek 49"/>
          <p:cNvGraphicFramePr>
            <a:graphicFrameLocks/>
          </p:cNvGraphicFramePr>
          <p:nvPr>
            <p:extLst/>
          </p:nvPr>
        </p:nvGraphicFramePr>
        <p:xfrm>
          <a:off x="5869734" y="4829298"/>
          <a:ext cx="1605095" cy="135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" name="Grafiek 50"/>
          <p:cNvGraphicFramePr>
            <a:graphicFrameLocks/>
          </p:cNvGraphicFramePr>
          <p:nvPr>
            <p:extLst/>
          </p:nvPr>
        </p:nvGraphicFramePr>
        <p:xfrm>
          <a:off x="3706118" y="4829298"/>
          <a:ext cx="1605095" cy="135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Grafiek 51"/>
          <p:cNvGraphicFramePr>
            <a:graphicFrameLocks/>
          </p:cNvGraphicFramePr>
          <p:nvPr>
            <p:extLst/>
          </p:nvPr>
        </p:nvGraphicFramePr>
        <p:xfrm>
          <a:off x="1391758" y="4829298"/>
          <a:ext cx="1605095" cy="135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itel 1"/>
          <p:cNvSpPr txBox="1">
            <a:spLocks/>
          </p:cNvSpPr>
          <p:nvPr/>
        </p:nvSpPr>
        <p:spPr>
          <a:xfrm>
            <a:off x="8420183" y="2030217"/>
            <a:ext cx="1501119" cy="1474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51%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600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het huismerk</a:t>
            </a:r>
          </a:p>
          <a:p>
            <a:endParaRPr lang="nl-NL" sz="1600" dirty="0">
              <a:solidFill>
                <a:srgbClr val="B1B1B1"/>
              </a:solidFill>
              <a:latin typeface="+mn-lt"/>
            </a:endParaRPr>
          </a:p>
          <a:p>
            <a:r>
              <a:rPr lang="nl-NL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Vanwege: </a:t>
            </a:r>
            <a:br>
              <a:rPr lang="nl-NL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nl-NL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prijs, kwaliteit</a:t>
            </a:r>
            <a:endParaRPr lang="nl-NL" sz="12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01" name="Picture 10" descr="Afbeeldingsresultaat voor arrow 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586297" flipH="1">
            <a:off x="4850670" y="2149591"/>
            <a:ext cx="642773" cy="6026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Koopgedrag </a:t>
            </a:r>
            <a:endParaRPr lang="nl-NL" dirty="0"/>
          </a:p>
        </p:txBody>
      </p:sp>
      <p:sp>
        <p:nvSpPr>
          <p:cNvPr id="5" name="Afgeronde rechthoek 4"/>
          <p:cNvSpPr/>
          <p:nvPr/>
        </p:nvSpPr>
        <p:spPr>
          <a:xfrm rot="16200000">
            <a:off x="1098278" y="1565545"/>
            <a:ext cx="2530068" cy="305022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Afgeronde rechthoek 6"/>
          <p:cNvSpPr/>
          <p:nvPr/>
        </p:nvSpPr>
        <p:spPr>
          <a:xfrm rot="16200000">
            <a:off x="4766426" y="1108821"/>
            <a:ext cx="2530066" cy="39636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9664580" y="3776195"/>
            <a:ext cx="1736569" cy="1254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56%  </a:t>
            </a:r>
            <a:r>
              <a:rPr lang="nl-NL" sz="17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700" dirty="0" smtClean="0">
                <a:solidFill>
                  <a:srgbClr val="B1B1B1"/>
                </a:solidFill>
                <a:latin typeface="+mn-lt"/>
              </a:rPr>
            </a:br>
            <a:r>
              <a:rPr lang="nl-NL" sz="1700" dirty="0" smtClean="0">
                <a:solidFill>
                  <a:srgbClr val="B1B1B1"/>
                </a:solidFill>
                <a:latin typeface="+mn-lt"/>
              </a:rPr>
              <a:t>xxx</a:t>
            </a:r>
            <a:endParaRPr lang="nl-NL" sz="1700" dirty="0" smtClean="0">
              <a:solidFill>
                <a:srgbClr val="B1B1B1"/>
              </a:solidFill>
              <a:latin typeface="+mn-lt"/>
            </a:endParaRPr>
          </a:p>
          <a:p>
            <a:endParaRPr lang="nl-NL" sz="1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r>
              <a:rPr lang="nl-NL" sz="13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Vanwege: </a:t>
            </a:r>
            <a:br>
              <a:rPr lang="nl-NL" sz="13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nl-NL" sz="13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smaak (lekker), bekend, </a:t>
            </a:r>
            <a:r>
              <a:rPr lang="nl-NL" sz="1300" i="1" dirty="0" err="1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vega</a:t>
            </a:r>
            <a:endParaRPr lang="nl-NL" sz="13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6" name="Afgeronde rechthoek 75"/>
          <p:cNvSpPr/>
          <p:nvPr/>
        </p:nvSpPr>
        <p:spPr>
          <a:xfrm rot="16200000">
            <a:off x="3359496" y="2024758"/>
            <a:ext cx="2136054" cy="717154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itel 1"/>
          <p:cNvSpPr txBox="1">
            <a:spLocks/>
          </p:cNvSpPr>
          <p:nvPr/>
        </p:nvSpPr>
        <p:spPr>
          <a:xfrm>
            <a:off x="1630075" y="4629037"/>
            <a:ext cx="5569850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Waarom </a:t>
            </a:r>
            <a:r>
              <a:rPr lang="nl-NL" sz="1500" dirty="0" smtClean="0"/>
              <a:t>wordt xxx </a:t>
            </a:r>
            <a:r>
              <a:rPr lang="nl-NL" sz="1500" u="sng" dirty="0" smtClean="0"/>
              <a:t>niet</a:t>
            </a:r>
            <a:r>
              <a:rPr lang="nl-NL" sz="1500" dirty="0" smtClean="0"/>
              <a:t> gekocht? ** </a:t>
            </a:r>
            <a:endParaRPr lang="nl-NL" sz="1500" dirty="0"/>
          </a:p>
        </p:txBody>
      </p:sp>
      <p:sp>
        <p:nvSpPr>
          <p:cNvPr id="79" name="Titel 1"/>
          <p:cNvSpPr txBox="1">
            <a:spLocks/>
          </p:cNvSpPr>
          <p:nvPr/>
        </p:nvSpPr>
        <p:spPr>
          <a:xfrm>
            <a:off x="8437659" y="5261739"/>
            <a:ext cx="1656244" cy="1419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rgbClr val="002060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nl-NL" sz="2900" b="1" dirty="0">
                <a:solidFill>
                  <a:srgbClr val="D10A11"/>
                </a:solidFill>
                <a:latin typeface="+mn-lt"/>
              </a:rPr>
              <a:t>9</a:t>
            </a:r>
            <a:r>
              <a:rPr lang="nl-NL" sz="2900" b="1" dirty="0" smtClean="0">
                <a:solidFill>
                  <a:srgbClr val="D10A11"/>
                </a:solidFill>
                <a:latin typeface="+mn-lt"/>
              </a:rPr>
              <a:t>%*  </a:t>
            </a: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koopt</a:t>
            </a:r>
            <a:br>
              <a:rPr lang="nl-NL" sz="1600" dirty="0" smtClean="0">
                <a:solidFill>
                  <a:srgbClr val="B1B1B1"/>
                </a:solidFill>
                <a:latin typeface="+mn-lt"/>
              </a:rPr>
            </a:br>
            <a:r>
              <a:rPr lang="nl-NL" sz="1600" dirty="0" smtClean="0">
                <a:solidFill>
                  <a:srgbClr val="B1B1B1"/>
                </a:solidFill>
                <a:latin typeface="+mn-lt"/>
              </a:rPr>
              <a:t>xxx</a:t>
            </a:r>
            <a:endParaRPr lang="nl-NL" sz="1600" dirty="0" smtClean="0">
              <a:solidFill>
                <a:srgbClr val="B1B1B1"/>
              </a:solidFill>
              <a:latin typeface="+mn-lt"/>
            </a:endParaRPr>
          </a:p>
          <a:p>
            <a:endParaRPr lang="nl-NL" sz="1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r>
              <a:rPr lang="nl-NL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Vanwege: </a:t>
            </a:r>
          </a:p>
          <a:p>
            <a:r>
              <a:rPr lang="nl-NL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Smaak (lekker)</a:t>
            </a:r>
            <a:endParaRPr lang="nl-NL" sz="12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026" name="Picture 2" descr="Afbeeldingsresultaat voor ah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146" y="2500266"/>
            <a:ext cx="669053" cy="70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7"/>
          <a:srcRect t="36846" b="41013"/>
          <a:stretch/>
        </p:blipFill>
        <p:spPr>
          <a:xfrm>
            <a:off x="9904823" y="5827150"/>
            <a:ext cx="1302336" cy="28835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2950" y="4166408"/>
            <a:ext cx="569670" cy="569670"/>
          </a:xfrm>
          <a:prstGeom prst="rect">
            <a:avLst/>
          </a:prstGeom>
        </p:spPr>
      </p:pic>
      <p:sp>
        <p:nvSpPr>
          <p:cNvPr id="48" name="Titel 1"/>
          <p:cNvSpPr txBox="1">
            <a:spLocks/>
          </p:cNvSpPr>
          <p:nvPr/>
        </p:nvSpPr>
        <p:spPr>
          <a:xfrm>
            <a:off x="1106226" y="1990605"/>
            <a:ext cx="2633871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600" dirty="0" smtClean="0"/>
              <a:t>Waar gekocht? </a:t>
            </a:r>
            <a:endParaRPr lang="nl-NL" sz="1600" dirty="0"/>
          </a:p>
        </p:txBody>
      </p:sp>
      <p:sp>
        <p:nvSpPr>
          <p:cNvPr id="49" name="Titel 1"/>
          <p:cNvSpPr txBox="1">
            <a:spLocks/>
          </p:cNvSpPr>
          <p:nvPr/>
        </p:nvSpPr>
        <p:spPr>
          <a:xfrm>
            <a:off x="4394696" y="1990328"/>
            <a:ext cx="3223505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600" dirty="0" smtClean="0"/>
              <a:t>Waar in de supermarkt gekocht? </a:t>
            </a:r>
            <a:endParaRPr lang="nl-NL" sz="1600" dirty="0"/>
          </a:p>
        </p:txBody>
      </p:sp>
      <p:sp>
        <p:nvSpPr>
          <p:cNvPr id="53" name="Rechthoek 52"/>
          <p:cNvSpPr/>
          <p:nvPr/>
        </p:nvSpPr>
        <p:spPr>
          <a:xfrm>
            <a:off x="906302" y="2339383"/>
            <a:ext cx="97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Supermarkt 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85" name="Rechthoek 84"/>
          <p:cNvSpPr/>
          <p:nvPr/>
        </p:nvSpPr>
        <p:spPr>
          <a:xfrm>
            <a:off x="926651" y="2836107"/>
            <a:ext cx="574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Slager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86" name="Rechthoek 85"/>
          <p:cNvSpPr/>
          <p:nvPr/>
        </p:nvSpPr>
        <p:spPr>
          <a:xfrm>
            <a:off x="926651" y="3015753"/>
            <a:ext cx="13163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i="1" dirty="0" smtClean="0">
                <a:solidFill>
                  <a:srgbClr val="B1B1B1"/>
                </a:solidFill>
              </a:rPr>
              <a:t>Kwaliteit, vers, smaak</a:t>
            </a:r>
            <a:endParaRPr lang="nl-NL" sz="1000" i="1" dirty="0">
              <a:solidFill>
                <a:srgbClr val="B1B1B1"/>
              </a:solidFill>
            </a:endParaRPr>
          </a:p>
        </p:txBody>
      </p:sp>
      <p:sp>
        <p:nvSpPr>
          <p:cNvPr id="87" name="Rechthoek 86"/>
          <p:cNvSpPr/>
          <p:nvPr/>
        </p:nvSpPr>
        <p:spPr>
          <a:xfrm>
            <a:off x="906302" y="2544641"/>
            <a:ext cx="16596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i="1" dirty="0" smtClean="0">
                <a:solidFill>
                  <a:srgbClr val="B1B1B1"/>
                </a:solidFill>
              </a:rPr>
              <a:t>Gemak, prijs, aanbod</a:t>
            </a:r>
            <a:endParaRPr lang="nl-NL" sz="1000" i="1" dirty="0">
              <a:solidFill>
                <a:srgbClr val="B1B1B1"/>
              </a:solidFill>
            </a:endParaRPr>
          </a:p>
        </p:txBody>
      </p:sp>
      <p:sp>
        <p:nvSpPr>
          <p:cNvPr id="91" name="Rechthoek 90"/>
          <p:cNvSpPr/>
          <p:nvPr/>
        </p:nvSpPr>
        <p:spPr>
          <a:xfrm>
            <a:off x="933489" y="3328908"/>
            <a:ext cx="546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Beide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93" name="Tekstvak 92"/>
          <p:cNvSpPr txBox="1"/>
          <p:nvPr/>
        </p:nvSpPr>
        <p:spPr>
          <a:xfrm>
            <a:off x="6588094" y="2326145"/>
            <a:ext cx="18495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 smtClean="0">
                <a:solidFill>
                  <a:srgbClr val="B1B1B1"/>
                </a:solidFill>
              </a:rPr>
              <a:t>Alleen </a:t>
            </a:r>
            <a:r>
              <a:rPr lang="nl-NL" sz="1050" dirty="0" err="1" smtClean="0">
                <a:solidFill>
                  <a:srgbClr val="B1B1B1"/>
                </a:solidFill>
              </a:rPr>
              <a:t>deli</a:t>
            </a:r>
            <a:r>
              <a:rPr lang="nl-NL" sz="1050" dirty="0" smtClean="0">
                <a:solidFill>
                  <a:srgbClr val="B1B1B1"/>
                </a:solidFill>
              </a:rPr>
              <a:t/>
            </a:r>
            <a:br>
              <a:rPr lang="nl-NL" sz="1050" dirty="0" smtClean="0">
                <a:solidFill>
                  <a:srgbClr val="B1B1B1"/>
                </a:solidFill>
              </a:rPr>
            </a:br>
            <a:r>
              <a:rPr lang="nl-NL" sz="1050" i="1" dirty="0" smtClean="0">
                <a:solidFill>
                  <a:srgbClr val="B1B1B1"/>
                </a:solidFill>
              </a:rPr>
              <a:t>(kwaliteit, luxe)</a:t>
            </a:r>
          </a:p>
        </p:txBody>
      </p:sp>
      <p:sp>
        <p:nvSpPr>
          <p:cNvPr id="94" name="Tekstvak 93"/>
          <p:cNvSpPr txBox="1"/>
          <p:nvPr/>
        </p:nvSpPr>
        <p:spPr>
          <a:xfrm>
            <a:off x="4288129" y="2376747"/>
            <a:ext cx="589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1050" dirty="0" smtClean="0">
                <a:solidFill>
                  <a:srgbClr val="B1B1B1"/>
                </a:solidFill>
              </a:rPr>
              <a:t>Beide </a:t>
            </a:r>
            <a:br>
              <a:rPr lang="nl-NL" sz="1050" dirty="0" smtClean="0">
                <a:solidFill>
                  <a:srgbClr val="B1B1B1"/>
                </a:solidFill>
              </a:rPr>
            </a:br>
            <a:endParaRPr lang="nl-NL" sz="1050" i="1" dirty="0">
              <a:solidFill>
                <a:srgbClr val="B1B1B1"/>
              </a:solidFill>
            </a:endParaRPr>
          </a:p>
        </p:txBody>
      </p:sp>
      <p:sp>
        <p:nvSpPr>
          <p:cNvPr id="96" name="Rechthoek 95"/>
          <p:cNvSpPr/>
          <p:nvPr/>
        </p:nvSpPr>
        <p:spPr>
          <a:xfrm>
            <a:off x="3938672" y="3720148"/>
            <a:ext cx="144567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050" i="1" dirty="0" smtClean="0">
                <a:solidFill>
                  <a:srgbClr val="B1B1B1"/>
                </a:solidFill>
              </a:rPr>
              <a:t>Alleen zelfbediening</a:t>
            </a:r>
          </a:p>
          <a:p>
            <a:pPr algn="r"/>
            <a:r>
              <a:rPr lang="nl-NL" sz="1050" i="1" dirty="0" smtClean="0">
                <a:solidFill>
                  <a:srgbClr val="B1B1B1"/>
                </a:solidFill>
              </a:rPr>
              <a:t>(gemak</a:t>
            </a:r>
            <a:r>
              <a:rPr lang="nl-NL" sz="1050" i="1" dirty="0">
                <a:solidFill>
                  <a:srgbClr val="B1B1B1"/>
                </a:solidFill>
              </a:rPr>
              <a:t>,</a:t>
            </a:r>
            <a:r>
              <a:rPr lang="nl-NL" sz="1050" i="1" dirty="0" smtClean="0">
                <a:solidFill>
                  <a:srgbClr val="B1B1B1"/>
                </a:solidFill>
              </a:rPr>
              <a:t> snelheid,</a:t>
            </a:r>
            <a:br>
              <a:rPr lang="nl-NL" sz="1050" i="1" dirty="0" smtClean="0">
                <a:solidFill>
                  <a:srgbClr val="B1B1B1"/>
                </a:solidFill>
              </a:rPr>
            </a:br>
            <a:r>
              <a:rPr lang="nl-NL" sz="1050" i="1" dirty="0" smtClean="0">
                <a:solidFill>
                  <a:srgbClr val="B1B1B1"/>
                </a:solidFill>
              </a:rPr>
              <a:t>prijs)</a:t>
            </a:r>
            <a:endParaRPr lang="nl-NL" sz="1050" i="1" dirty="0">
              <a:solidFill>
                <a:srgbClr val="B1B1B1"/>
              </a:solidFill>
            </a:endParaRPr>
          </a:p>
        </p:txBody>
      </p:sp>
      <p:pic>
        <p:nvPicPr>
          <p:cNvPr id="100" name="Picture 10" descr="Afbeeldingsresultaat voor arrow 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690050" flipV="1">
            <a:off x="6721279" y="2847176"/>
            <a:ext cx="642773" cy="6026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" descr="Afbeeldingsresultaat voor arrow 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940619" flipH="1">
            <a:off x="4458298" y="3224233"/>
            <a:ext cx="642773" cy="6026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hthoek 104"/>
          <p:cNvSpPr/>
          <p:nvPr/>
        </p:nvSpPr>
        <p:spPr>
          <a:xfrm>
            <a:off x="1901733" y="5318207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45%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106" name="Rechthoek 105"/>
          <p:cNvSpPr/>
          <p:nvPr/>
        </p:nvSpPr>
        <p:spPr>
          <a:xfrm>
            <a:off x="1372400" y="6063003"/>
            <a:ext cx="1571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Ik vind het niet lekker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107" name="Rechthoek 106"/>
          <p:cNvSpPr/>
          <p:nvPr/>
        </p:nvSpPr>
        <p:spPr>
          <a:xfrm>
            <a:off x="4140934" y="5318207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30%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108" name="Rechthoek 107"/>
          <p:cNvSpPr/>
          <p:nvPr/>
        </p:nvSpPr>
        <p:spPr>
          <a:xfrm>
            <a:off x="3236612" y="6063003"/>
            <a:ext cx="2276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>
                <a:solidFill>
                  <a:srgbClr val="D10A11"/>
                </a:solidFill>
              </a:rPr>
              <a:t>Het past niet bij mijn </a:t>
            </a:r>
            <a:r>
              <a:rPr lang="nl-NL" sz="1200" b="1" dirty="0" smtClean="0">
                <a:solidFill>
                  <a:srgbClr val="D10A11"/>
                </a:solidFill>
              </a:rPr>
              <a:t>eetpatroon</a:t>
            </a:r>
            <a:br>
              <a:rPr lang="nl-NL" sz="1200" b="1" dirty="0" smtClean="0">
                <a:solidFill>
                  <a:srgbClr val="D10A11"/>
                </a:solidFill>
              </a:rPr>
            </a:br>
            <a:r>
              <a:rPr lang="nl-NL" sz="1200" dirty="0" smtClean="0">
                <a:solidFill>
                  <a:srgbClr val="D10A11"/>
                </a:solidFill>
              </a:rPr>
              <a:t> </a:t>
            </a:r>
            <a:r>
              <a:rPr lang="nl-NL" sz="1200" dirty="0">
                <a:solidFill>
                  <a:srgbClr val="D10A11"/>
                </a:solidFill>
              </a:rPr>
              <a:t>(</a:t>
            </a:r>
            <a:r>
              <a:rPr lang="nl-NL" sz="1200" dirty="0" err="1">
                <a:solidFill>
                  <a:srgbClr val="D10A11"/>
                </a:solidFill>
              </a:rPr>
              <a:t>flexitariër</a:t>
            </a:r>
            <a:r>
              <a:rPr lang="nl-NL" sz="1200" dirty="0">
                <a:solidFill>
                  <a:srgbClr val="D10A11"/>
                </a:solidFill>
              </a:rPr>
              <a:t>/vegetariër/veganist)</a:t>
            </a:r>
          </a:p>
        </p:txBody>
      </p:sp>
      <p:sp>
        <p:nvSpPr>
          <p:cNvPr id="110" name="Rechthoek 109"/>
          <p:cNvSpPr/>
          <p:nvPr/>
        </p:nvSpPr>
        <p:spPr>
          <a:xfrm>
            <a:off x="6380136" y="5318207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10A11"/>
                </a:solidFill>
              </a:rPr>
              <a:t>45%</a:t>
            </a:r>
            <a:r>
              <a:rPr lang="en-US" sz="2000" b="1" dirty="0" smtClean="0">
                <a:solidFill>
                  <a:srgbClr val="D10A11"/>
                </a:solidFill>
              </a:rPr>
              <a:t> </a:t>
            </a:r>
            <a:endParaRPr lang="nl-NL" dirty="0">
              <a:solidFill>
                <a:srgbClr val="D10A11"/>
              </a:solidFill>
            </a:endParaRPr>
          </a:p>
        </p:txBody>
      </p:sp>
      <p:sp>
        <p:nvSpPr>
          <p:cNvPr id="111" name="Rechthoek 110"/>
          <p:cNvSpPr/>
          <p:nvPr/>
        </p:nvSpPr>
        <p:spPr>
          <a:xfrm>
            <a:off x="5357956" y="6063003"/>
            <a:ext cx="24918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Overig </a:t>
            </a:r>
            <a:br>
              <a:rPr lang="nl-NL" sz="1200" b="1" dirty="0" smtClean="0">
                <a:solidFill>
                  <a:srgbClr val="D10A11"/>
                </a:solidFill>
              </a:rPr>
            </a:br>
            <a:r>
              <a:rPr lang="nl-NL" sz="1100" dirty="0" smtClean="0">
                <a:solidFill>
                  <a:srgbClr val="D10A11"/>
                </a:solidFill>
              </a:rPr>
              <a:t>(ik word niet getriggerd het te kopen, </a:t>
            </a:r>
            <a:br>
              <a:rPr lang="nl-NL" sz="1100" dirty="0" smtClean="0">
                <a:solidFill>
                  <a:srgbClr val="D10A11"/>
                </a:solidFill>
              </a:rPr>
            </a:br>
            <a:r>
              <a:rPr lang="nl-NL" sz="1100" dirty="0" smtClean="0">
                <a:solidFill>
                  <a:srgbClr val="D10A11"/>
                </a:solidFill>
              </a:rPr>
              <a:t>prijs te hoog, …)</a:t>
            </a:r>
            <a:endParaRPr lang="nl-NL" sz="1100" dirty="0">
              <a:solidFill>
                <a:srgbClr val="D10A11"/>
              </a:solidFill>
            </a:endParaRPr>
          </a:p>
        </p:txBody>
      </p:sp>
      <p:sp>
        <p:nvSpPr>
          <p:cNvPr id="55" name="Titel 1"/>
          <p:cNvSpPr txBox="1">
            <a:spLocks/>
          </p:cNvSpPr>
          <p:nvPr/>
        </p:nvSpPr>
        <p:spPr>
          <a:xfrm>
            <a:off x="955754" y="6688532"/>
            <a:ext cx="5569850" cy="1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nl-NL" sz="1050" b="0" dirty="0" smtClean="0"/>
              <a:t>* Percentages van beide merken zijn gelijk aan elkaar   |  ** Meerdere antwoorden mogelijk </a:t>
            </a:r>
            <a:endParaRPr lang="nl-NL" sz="1050" b="0" dirty="0"/>
          </a:p>
        </p:txBody>
      </p:sp>
      <p:grpSp>
        <p:nvGrpSpPr>
          <p:cNvPr id="4" name="Groep 3"/>
          <p:cNvGrpSpPr/>
          <p:nvPr/>
        </p:nvGrpSpPr>
        <p:grpSpPr>
          <a:xfrm>
            <a:off x="2207527" y="2170241"/>
            <a:ext cx="1989955" cy="2083130"/>
            <a:chOff x="275138" y="2623658"/>
            <a:chExt cx="1989955" cy="1896022"/>
          </a:xfrm>
        </p:grpSpPr>
        <p:graphicFrame>
          <p:nvGraphicFramePr>
            <p:cNvPr id="57" name="Grafiek 56"/>
            <p:cNvGraphicFramePr>
              <a:graphicFrameLocks/>
            </p:cNvGraphicFramePr>
            <p:nvPr>
              <p:extLst/>
            </p:nvPr>
          </p:nvGraphicFramePr>
          <p:xfrm>
            <a:off x="275138" y="2623658"/>
            <a:ext cx="1989955" cy="1896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pSp>
          <p:nvGrpSpPr>
            <p:cNvPr id="3" name="Groep 2"/>
            <p:cNvGrpSpPr/>
            <p:nvPr/>
          </p:nvGrpSpPr>
          <p:grpSpPr>
            <a:xfrm>
              <a:off x="344888" y="2836758"/>
              <a:ext cx="480388" cy="1074236"/>
              <a:chOff x="249468" y="3001422"/>
              <a:chExt cx="480388" cy="1074236"/>
            </a:xfrm>
          </p:grpSpPr>
          <p:sp>
            <p:nvSpPr>
              <p:cNvPr id="60" name="Rechthoek 59"/>
              <p:cNvSpPr/>
              <p:nvPr/>
            </p:nvSpPr>
            <p:spPr>
              <a:xfrm>
                <a:off x="255536" y="3410757"/>
                <a:ext cx="4203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1</a:t>
                </a:r>
                <a:r>
                  <a:rPr lang="en-US" sz="1050" b="1" dirty="0" smtClean="0">
                    <a:solidFill>
                      <a:schemeClr val="bg1"/>
                    </a:solidFill>
                  </a:rPr>
                  <a:t>9%</a:t>
                </a:r>
                <a:endParaRPr lang="nl-NL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hthoek 60"/>
              <p:cNvSpPr/>
              <p:nvPr/>
            </p:nvSpPr>
            <p:spPr>
              <a:xfrm>
                <a:off x="249468" y="3821742"/>
                <a:ext cx="4203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chemeClr val="bg1"/>
                    </a:solidFill>
                  </a:rPr>
                  <a:t>18%</a:t>
                </a:r>
                <a:endParaRPr lang="nl-NL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hthoek 58"/>
              <p:cNvSpPr/>
              <p:nvPr/>
            </p:nvSpPr>
            <p:spPr>
              <a:xfrm>
                <a:off x="309548" y="3001422"/>
                <a:ext cx="4203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chemeClr val="bg1"/>
                    </a:solidFill>
                  </a:rPr>
                  <a:t>62%</a:t>
                </a:r>
                <a:endParaRPr lang="nl-NL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Afgeronde rechthoek 27"/>
          <p:cNvSpPr/>
          <p:nvPr/>
        </p:nvSpPr>
        <p:spPr>
          <a:xfrm rot="16200000">
            <a:off x="7456976" y="2734383"/>
            <a:ext cx="4838125" cy="305022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/>
          <p:cNvSpPr/>
          <p:nvPr/>
        </p:nvSpPr>
        <p:spPr>
          <a:xfrm>
            <a:off x="929292" y="3689916"/>
            <a:ext cx="678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200" b="1" dirty="0" smtClean="0">
                <a:solidFill>
                  <a:srgbClr val="D10A11"/>
                </a:solidFill>
              </a:rPr>
              <a:t>Overige</a:t>
            </a:r>
            <a:endParaRPr lang="nl-NL" sz="1200" b="1" dirty="0">
              <a:solidFill>
                <a:srgbClr val="D10A11"/>
              </a:solidFill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933489" y="3868651"/>
            <a:ext cx="8354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i="1" dirty="0" smtClean="0">
                <a:solidFill>
                  <a:srgbClr val="B1B1B1"/>
                </a:solidFill>
              </a:rPr>
              <a:t>Groothandel</a:t>
            </a:r>
            <a:endParaRPr lang="nl-NL" sz="1000" i="1" dirty="0">
              <a:solidFill>
                <a:srgbClr val="B1B1B1"/>
              </a:solidFill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2311742" y="3780766"/>
            <a:ext cx="3513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10A11"/>
                </a:solidFill>
              </a:rPr>
              <a:t>1%</a:t>
            </a:r>
            <a:endParaRPr lang="nl-NL" sz="1050" dirty="0">
              <a:solidFill>
                <a:srgbClr val="D10A11"/>
              </a:solidFill>
            </a:endParaRPr>
          </a:p>
        </p:txBody>
      </p:sp>
      <p:grpSp>
        <p:nvGrpSpPr>
          <p:cNvPr id="9" name="Groep 8"/>
          <p:cNvGrpSpPr/>
          <p:nvPr/>
        </p:nvGrpSpPr>
        <p:grpSpPr>
          <a:xfrm>
            <a:off x="4916350" y="2203360"/>
            <a:ext cx="1939864" cy="1832594"/>
            <a:chOff x="5953293" y="3816131"/>
            <a:chExt cx="2359858" cy="2117256"/>
          </a:xfrm>
        </p:grpSpPr>
        <p:graphicFrame>
          <p:nvGraphicFramePr>
            <p:cNvPr id="65" name="Grafiek 64"/>
            <p:cNvGraphicFramePr>
              <a:graphicFrameLocks/>
            </p:cNvGraphicFramePr>
            <p:nvPr>
              <p:extLst/>
            </p:nvPr>
          </p:nvGraphicFramePr>
          <p:xfrm>
            <a:off x="5953293" y="3816131"/>
            <a:ext cx="2359858" cy="211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66" name="Rechthoek 65"/>
            <p:cNvSpPr/>
            <p:nvPr/>
          </p:nvSpPr>
          <p:spPr>
            <a:xfrm>
              <a:off x="6467883" y="4375152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25%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  <p:sp>
          <p:nvSpPr>
            <p:cNvPr id="67" name="Rechthoek 66"/>
            <p:cNvSpPr/>
            <p:nvPr/>
          </p:nvSpPr>
          <p:spPr>
            <a:xfrm>
              <a:off x="6497323" y="5036323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27%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hthoek 67"/>
            <p:cNvSpPr/>
            <p:nvPr/>
          </p:nvSpPr>
          <p:spPr>
            <a:xfrm>
              <a:off x="7370976" y="4705482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48%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Eetgedrag</a:t>
            </a:r>
            <a:endParaRPr lang="nl-NL" dirty="0"/>
          </a:p>
        </p:txBody>
      </p:sp>
      <p:sp>
        <p:nvSpPr>
          <p:cNvPr id="27" name="Afgeronde rechthoek 26"/>
          <p:cNvSpPr/>
          <p:nvPr/>
        </p:nvSpPr>
        <p:spPr>
          <a:xfrm rot="16200000">
            <a:off x="2424880" y="254174"/>
            <a:ext cx="2045112" cy="521846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Afgeronde rechthoek 27"/>
          <p:cNvSpPr/>
          <p:nvPr/>
        </p:nvSpPr>
        <p:spPr>
          <a:xfrm rot="16200000">
            <a:off x="2343082" y="2677377"/>
            <a:ext cx="2212259" cy="521492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el 1"/>
          <p:cNvSpPr txBox="1">
            <a:spLocks/>
          </p:cNvSpPr>
          <p:nvPr/>
        </p:nvSpPr>
        <p:spPr>
          <a:xfrm>
            <a:off x="662511" y="4274291"/>
            <a:ext cx="5569850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Wanneer eten respondenten </a:t>
            </a:r>
            <a:r>
              <a:rPr lang="nl-NL" sz="1500" dirty="0" smtClean="0"/>
              <a:t>xxx</a:t>
            </a:r>
            <a:r>
              <a:rPr lang="nl-NL" sz="1500" dirty="0" smtClean="0"/>
              <a:t>? </a:t>
            </a:r>
            <a:r>
              <a:rPr lang="nl-NL" sz="1500" dirty="0" smtClean="0"/>
              <a:t>* </a:t>
            </a:r>
            <a:endParaRPr lang="nl-NL" sz="1500" dirty="0"/>
          </a:p>
        </p:txBody>
      </p:sp>
      <p:sp>
        <p:nvSpPr>
          <p:cNvPr id="32" name="Rechthoek 31"/>
          <p:cNvSpPr/>
          <p:nvPr/>
        </p:nvSpPr>
        <p:spPr>
          <a:xfrm>
            <a:off x="1344054" y="2206536"/>
            <a:ext cx="3846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 smtClean="0">
                <a:solidFill>
                  <a:srgbClr val="D10A11"/>
                </a:solidFill>
              </a:rPr>
              <a:t>80% </a:t>
            </a:r>
            <a:r>
              <a:rPr lang="nl-NL" sz="3600" b="1" dirty="0" smtClean="0">
                <a:solidFill>
                  <a:srgbClr val="D10A11"/>
                </a:solidFill>
              </a:rPr>
              <a:t> </a:t>
            </a:r>
            <a:r>
              <a:rPr lang="nl-NL" sz="1600" dirty="0">
                <a:solidFill>
                  <a:srgbClr val="B1B1B1"/>
                </a:solidFill>
              </a:rPr>
              <a:t>eet </a:t>
            </a:r>
            <a:r>
              <a:rPr lang="nl-NL" sz="1600" dirty="0" smtClean="0">
                <a:solidFill>
                  <a:srgbClr val="B1B1B1"/>
                </a:solidFill>
              </a:rPr>
              <a:t>xxx</a:t>
            </a:r>
            <a:r>
              <a:rPr lang="nl-NL" sz="1600" dirty="0" smtClean="0">
                <a:solidFill>
                  <a:srgbClr val="B1B1B1"/>
                </a:solidFill>
              </a:rPr>
              <a:t> </a:t>
            </a:r>
            <a:r>
              <a:rPr lang="nl-NL" sz="1600" dirty="0">
                <a:solidFill>
                  <a:srgbClr val="B1B1B1"/>
                </a:solidFill>
              </a:rPr>
              <a:t>bij de </a:t>
            </a:r>
            <a:r>
              <a:rPr lang="nl-NL" sz="1600" u="sng" dirty="0" smtClean="0">
                <a:solidFill>
                  <a:srgbClr val="B1B1B1"/>
                </a:solidFill>
              </a:rPr>
              <a:t>borrel</a:t>
            </a:r>
            <a:endParaRPr lang="nl-NL" sz="1600" u="sng" dirty="0">
              <a:solidFill>
                <a:srgbClr val="B1B1B1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2017959" y="2754065"/>
            <a:ext cx="43106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>
                <a:solidFill>
                  <a:srgbClr val="D10A11"/>
                </a:solidFill>
              </a:rPr>
              <a:t>43%  </a:t>
            </a:r>
            <a:r>
              <a:rPr lang="nl-NL" sz="1600" dirty="0" smtClean="0">
                <a:solidFill>
                  <a:srgbClr val="B1B1B1"/>
                </a:solidFill>
              </a:rPr>
              <a:t>eet </a:t>
            </a:r>
            <a:r>
              <a:rPr lang="nl-NL" sz="1600" dirty="0" smtClean="0">
                <a:solidFill>
                  <a:srgbClr val="B1B1B1"/>
                </a:solidFill>
              </a:rPr>
              <a:t>xxx</a:t>
            </a:r>
            <a:r>
              <a:rPr lang="nl-NL" sz="1600" dirty="0" smtClean="0">
                <a:solidFill>
                  <a:srgbClr val="B1B1B1"/>
                </a:solidFill>
              </a:rPr>
              <a:t> </a:t>
            </a:r>
            <a:r>
              <a:rPr lang="nl-NL" sz="1600" dirty="0" smtClean="0">
                <a:solidFill>
                  <a:srgbClr val="B1B1B1"/>
                </a:solidFill>
              </a:rPr>
              <a:t>bij </a:t>
            </a:r>
            <a:r>
              <a:rPr lang="nl-NL" sz="1600" dirty="0">
                <a:solidFill>
                  <a:srgbClr val="B1B1B1"/>
                </a:solidFill>
              </a:rPr>
              <a:t>de </a:t>
            </a:r>
            <a:r>
              <a:rPr lang="nl-NL" sz="1600" u="sng" dirty="0" smtClean="0">
                <a:solidFill>
                  <a:srgbClr val="B1B1B1"/>
                </a:solidFill>
              </a:rPr>
              <a:t>lunch</a:t>
            </a:r>
            <a:endParaRPr lang="nl-NL" sz="1600" u="sng" dirty="0">
              <a:solidFill>
                <a:srgbClr val="B1B1B1"/>
              </a:solidFill>
            </a:endParaRPr>
          </a:p>
        </p:txBody>
      </p:sp>
      <p:sp>
        <p:nvSpPr>
          <p:cNvPr id="34" name="Rechthoek 33"/>
          <p:cNvSpPr/>
          <p:nvPr/>
        </p:nvSpPr>
        <p:spPr>
          <a:xfrm>
            <a:off x="1336951" y="3229759"/>
            <a:ext cx="5192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smtClean="0">
                <a:solidFill>
                  <a:srgbClr val="D10A11"/>
                </a:solidFill>
              </a:rPr>
              <a:t>32%  </a:t>
            </a:r>
            <a:r>
              <a:rPr lang="nl-NL" sz="1600" dirty="0" smtClean="0">
                <a:solidFill>
                  <a:srgbClr val="B1B1B1"/>
                </a:solidFill>
              </a:rPr>
              <a:t>eet </a:t>
            </a:r>
            <a:r>
              <a:rPr lang="nl-NL" sz="1600" dirty="0" smtClean="0">
                <a:solidFill>
                  <a:srgbClr val="B1B1B1"/>
                </a:solidFill>
              </a:rPr>
              <a:t>xxx</a:t>
            </a:r>
            <a:r>
              <a:rPr lang="nl-NL" sz="1600" dirty="0" smtClean="0">
                <a:solidFill>
                  <a:srgbClr val="B1B1B1"/>
                </a:solidFill>
              </a:rPr>
              <a:t> </a:t>
            </a:r>
            <a:r>
              <a:rPr lang="nl-NL" sz="1600" dirty="0" smtClean="0">
                <a:solidFill>
                  <a:srgbClr val="B1B1B1"/>
                </a:solidFill>
              </a:rPr>
              <a:t>tijdens het tussendoor moment</a:t>
            </a:r>
            <a:endParaRPr lang="nl-NL" sz="1600" dirty="0">
              <a:solidFill>
                <a:srgbClr val="B1B1B1"/>
              </a:solidFill>
            </a:endParaRPr>
          </a:p>
        </p:txBody>
      </p:sp>
      <p:grpSp>
        <p:nvGrpSpPr>
          <p:cNvPr id="41" name="Groep 40"/>
          <p:cNvGrpSpPr/>
          <p:nvPr/>
        </p:nvGrpSpPr>
        <p:grpSpPr>
          <a:xfrm>
            <a:off x="1327355" y="4879355"/>
            <a:ext cx="1116589" cy="1116589"/>
            <a:chOff x="1268361" y="4686511"/>
            <a:chExt cx="1116589" cy="1116589"/>
          </a:xfrm>
        </p:grpSpPr>
        <p:sp>
          <p:nvSpPr>
            <p:cNvPr id="35" name="Ovaal 34"/>
            <p:cNvSpPr/>
            <p:nvPr/>
          </p:nvSpPr>
          <p:spPr>
            <a:xfrm>
              <a:off x="1268361" y="4686511"/>
              <a:ext cx="1116589" cy="1116589"/>
            </a:xfrm>
            <a:prstGeom prst="ellipse">
              <a:avLst/>
            </a:prstGeom>
            <a:solidFill>
              <a:srgbClr val="D10A11"/>
            </a:solidFill>
            <a:ln>
              <a:solidFill>
                <a:srgbClr val="D10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Tekstvak 36"/>
            <p:cNvSpPr txBox="1"/>
            <p:nvPr/>
          </p:nvSpPr>
          <p:spPr>
            <a:xfrm>
              <a:off x="1520814" y="5074837"/>
              <a:ext cx="651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smtClean="0">
                  <a:solidFill>
                    <a:schemeClr val="bg1"/>
                  </a:solidFill>
                </a:rPr>
                <a:t>86%</a:t>
              </a:r>
              <a:endParaRPr lang="nl-NL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3569701" y="5071607"/>
            <a:ext cx="840776" cy="840776"/>
            <a:chOff x="3509879" y="5071607"/>
            <a:chExt cx="840776" cy="840776"/>
          </a:xfrm>
        </p:grpSpPr>
        <p:sp>
          <p:nvSpPr>
            <p:cNvPr id="36" name="Ovaal 35"/>
            <p:cNvSpPr/>
            <p:nvPr/>
          </p:nvSpPr>
          <p:spPr>
            <a:xfrm>
              <a:off x="3509879" y="5071607"/>
              <a:ext cx="840776" cy="840776"/>
            </a:xfrm>
            <a:prstGeom prst="ellipse">
              <a:avLst/>
            </a:prstGeom>
            <a:solidFill>
              <a:srgbClr val="D10A11"/>
            </a:solidFill>
            <a:ln>
              <a:solidFill>
                <a:srgbClr val="D10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Tekstvak 37"/>
            <p:cNvSpPr txBox="1"/>
            <p:nvPr/>
          </p:nvSpPr>
          <p:spPr>
            <a:xfrm>
              <a:off x="3634680" y="5309105"/>
              <a:ext cx="651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smtClean="0">
                  <a:solidFill>
                    <a:schemeClr val="bg1"/>
                  </a:solidFill>
                </a:rPr>
                <a:t>50%</a:t>
              </a:r>
              <a:endParaRPr lang="nl-NL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Rechthoek 38"/>
          <p:cNvSpPr/>
          <p:nvPr/>
        </p:nvSpPr>
        <p:spPr>
          <a:xfrm>
            <a:off x="2431336" y="5339883"/>
            <a:ext cx="1053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</a:rPr>
              <a:t>Weekend</a:t>
            </a:r>
            <a:endParaRPr lang="nl-NL" sz="1600" dirty="0">
              <a:solidFill>
                <a:srgbClr val="B1B1B1"/>
              </a:solidFill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4387955" y="5356794"/>
            <a:ext cx="138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</a:rPr>
              <a:t>Doordeweeks</a:t>
            </a:r>
            <a:endParaRPr lang="nl-NL" sz="1600" dirty="0">
              <a:solidFill>
                <a:srgbClr val="B1B1B1"/>
              </a:solidFill>
            </a:endParaRPr>
          </a:p>
        </p:txBody>
      </p:sp>
      <p:sp>
        <p:nvSpPr>
          <p:cNvPr id="43" name="Titel 1"/>
          <p:cNvSpPr txBox="1">
            <a:spLocks/>
          </p:cNvSpPr>
          <p:nvPr/>
        </p:nvSpPr>
        <p:spPr>
          <a:xfrm>
            <a:off x="526150" y="1970264"/>
            <a:ext cx="5569850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Op welke momenten eten respondenten </a:t>
            </a:r>
            <a:r>
              <a:rPr lang="nl-NL" sz="1500" dirty="0" smtClean="0"/>
              <a:t>xxx? </a:t>
            </a:r>
            <a:r>
              <a:rPr lang="nl-NL" sz="1500" dirty="0" smtClean="0"/>
              <a:t>* </a:t>
            </a:r>
            <a:endParaRPr lang="nl-NL" sz="1500" dirty="0"/>
          </a:p>
        </p:txBody>
      </p:sp>
      <p:sp>
        <p:nvSpPr>
          <p:cNvPr id="44" name="Afgeronde rechthoek 43"/>
          <p:cNvSpPr/>
          <p:nvPr/>
        </p:nvSpPr>
        <p:spPr>
          <a:xfrm rot="16200000">
            <a:off x="7955401" y="254175"/>
            <a:ext cx="2045112" cy="521846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itel 1"/>
          <p:cNvSpPr txBox="1">
            <a:spLocks/>
          </p:cNvSpPr>
          <p:nvPr/>
        </p:nvSpPr>
        <p:spPr>
          <a:xfrm>
            <a:off x="6096000" y="1978598"/>
            <a:ext cx="5569850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Hoe eten wij </a:t>
            </a:r>
            <a:r>
              <a:rPr lang="nl-NL" sz="1500" dirty="0" smtClean="0"/>
              <a:t>xxx?</a:t>
            </a:r>
            <a:endParaRPr lang="nl-NL" sz="1500" dirty="0"/>
          </a:p>
        </p:txBody>
      </p:sp>
      <p:sp>
        <p:nvSpPr>
          <p:cNvPr id="46" name="Afgeronde rechthoek 45"/>
          <p:cNvSpPr/>
          <p:nvPr/>
        </p:nvSpPr>
        <p:spPr>
          <a:xfrm rot="16200000">
            <a:off x="7872704" y="2676478"/>
            <a:ext cx="2210509" cy="521846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itel 1"/>
          <p:cNvSpPr txBox="1">
            <a:spLocks/>
          </p:cNvSpPr>
          <p:nvPr/>
        </p:nvSpPr>
        <p:spPr>
          <a:xfrm>
            <a:off x="6096001" y="4318203"/>
            <a:ext cx="5569850" cy="3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500" dirty="0" smtClean="0"/>
              <a:t>Vervangers van </a:t>
            </a:r>
            <a:r>
              <a:rPr lang="nl-NL" sz="1500" dirty="0" smtClean="0"/>
              <a:t>xxx? </a:t>
            </a:r>
            <a:endParaRPr lang="nl-NL" sz="1500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858099" y="6688532"/>
            <a:ext cx="5569850" cy="1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D10A1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nl-NL" sz="1050" b="0" dirty="0" smtClean="0"/>
              <a:t>* Meerdere antwoorden mogelijk </a:t>
            </a:r>
            <a:endParaRPr lang="nl-NL" sz="1050" b="0" dirty="0"/>
          </a:p>
        </p:txBody>
      </p:sp>
      <p:sp>
        <p:nvSpPr>
          <p:cNvPr id="24" name="Rechthoek 23"/>
          <p:cNvSpPr/>
          <p:nvPr/>
        </p:nvSpPr>
        <p:spPr>
          <a:xfrm>
            <a:off x="7503154" y="2281120"/>
            <a:ext cx="138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 smtClean="0">
                <a:solidFill>
                  <a:srgbClr val="B1B1B1"/>
                </a:solidFill>
              </a:rPr>
              <a:t>BELEG</a:t>
            </a:r>
            <a:endParaRPr lang="nl-NL" sz="1600" b="1" dirty="0">
              <a:solidFill>
                <a:srgbClr val="B1B1B1"/>
              </a:solidFill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9196758" y="2281120"/>
            <a:ext cx="138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 smtClean="0">
                <a:solidFill>
                  <a:srgbClr val="B1B1B1"/>
                </a:solidFill>
              </a:rPr>
              <a:t>BORREL</a:t>
            </a:r>
            <a:endParaRPr lang="nl-NL" sz="1600" b="1" dirty="0">
              <a:solidFill>
                <a:srgbClr val="B1B1B1"/>
              </a:solidFill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7503154" y="4632440"/>
            <a:ext cx="138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dirty="0" smtClean="0">
                <a:solidFill>
                  <a:srgbClr val="B1B1B1"/>
                </a:solidFill>
              </a:rPr>
              <a:t>BELEG</a:t>
            </a:r>
            <a:endParaRPr lang="nl-NL" sz="1600" dirty="0">
              <a:solidFill>
                <a:srgbClr val="B1B1B1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9196758" y="4632440"/>
            <a:ext cx="138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</a:rPr>
              <a:t>BORREL</a:t>
            </a:r>
            <a:endParaRPr lang="nl-NL" sz="1600" dirty="0">
              <a:solidFill>
                <a:srgbClr val="B1B1B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6990987" y="257726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Brood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50" name="Tekstvak 49"/>
          <p:cNvSpPr txBox="1"/>
          <p:nvPr/>
        </p:nvSpPr>
        <p:spPr>
          <a:xfrm>
            <a:off x="6680190" y="323820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Cracker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51" name="Tekstvak 50"/>
          <p:cNvSpPr txBox="1"/>
          <p:nvPr/>
        </p:nvSpPr>
        <p:spPr>
          <a:xfrm>
            <a:off x="9769501" y="336129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Toast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52" name="Tekstvak 51"/>
          <p:cNvSpPr txBox="1"/>
          <p:nvPr/>
        </p:nvSpPr>
        <p:spPr>
          <a:xfrm>
            <a:off x="10435496" y="2565579"/>
            <a:ext cx="1166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400" dirty="0" smtClean="0">
                <a:solidFill>
                  <a:srgbClr val="B1B1B1"/>
                </a:solidFill>
                <a:latin typeface="+mj-lt"/>
              </a:rPr>
              <a:t>Losse plakjes- hapjesschaal/ borrelplank</a:t>
            </a:r>
            <a:endParaRPr lang="nl-NL" sz="14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6407658" y="521696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Snijworst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6738696" y="489599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Grillworst 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6501231" y="557538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Vleeswaren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63" name="Tekstvak 62"/>
          <p:cNvSpPr txBox="1"/>
          <p:nvPr/>
        </p:nvSpPr>
        <p:spPr>
          <a:xfrm>
            <a:off x="6667978" y="5941879"/>
            <a:ext cx="1525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Ossenworst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64" name="Tekstvak 63"/>
          <p:cNvSpPr txBox="1"/>
          <p:nvPr/>
        </p:nvSpPr>
        <p:spPr>
          <a:xfrm>
            <a:off x="10732174" y="561140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Salade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65" name="Tekstvak 64"/>
          <p:cNvSpPr txBox="1"/>
          <p:nvPr/>
        </p:nvSpPr>
        <p:spPr>
          <a:xfrm>
            <a:off x="9529794" y="6012529"/>
            <a:ext cx="209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Andere worstsoorten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66" name="Tekstvak 65"/>
          <p:cNvSpPr txBox="1"/>
          <p:nvPr/>
        </p:nvSpPr>
        <p:spPr>
          <a:xfrm>
            <a:off x="10733893" y="522484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Kaas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sp>
        <p:nvSpPr>
          <p:cNvPr id="68" name="Tekstvak 67"/>
          <p:cNvSpPr txBox="1"/>
          <p:nvPr/>
        </p:nvSpPr>
        <p:spPr>
          <a:xfrm>
            <a:off x="10217267" y="4871733"/>
            <a:ext cx="1525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B1B1B1"/>
                </a:solidFill>
                <a:latin typeface="+mj-lt"/>
              </a:rPr>
              <a:t>Grillworst</a:t>
            </a:r>
            <a:endParaRPr lang="nl-NL" sz="1600" dirty="0">
              <a:solidFill>
                <a:srgbClr val="B1B1B1"/>
              </a:solidFill>
              <a:latin typeface="+mj-l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7" y="2591394"/>
            <a:ext cx="1018700" cy="1018700"/>
          </a:xfrm>
          <a:prstGeom prst="rect">
            <a:avLst/>
          </a:prstGeom>
        </p:spPr>
      </p:pic>
      <p:pic>
        <p:nvPicPr>
          <p:cNvPr id="48" name="Afbeelding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3" y="5008172"/>
            <a:ext cx="1018700" cy="10187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26" y="2629056"/>
            <a:ext cx="836370" cy="104442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/>
          <a:srcRect l="13440" r="18483"/>
          <a:stretch/>
        </p:blipFill>
        <p:spPr>
          <a:xfrm>
            <a:off x="7839243" y="2656781"/>
            <a:ext cx="1202267" cy="988971"/>
          </a:xfrm>
          <a:prstGeom prst="rect">
            <a:avLst/>
          </a:prstGeom>
        </p:spPr>
      </p:pic>
      <p:pic>
        <p:nvPicPr>
          <p:cNvPr id="53" name="Afbeelding 52"/>
          <p:cNvPicPr>
            <a:picLocks noChangeAspect="1"/>
          </p:cNvPicPr>
          <p:nvPr/>
        </p:nvPicPr>
        <p:blipFill rotWithShape="1">
          <a:blip r:embed="rId4"/>
          <a:srcRect l="13440" r="18483"/>
          <a:stretch/>
        </p:blipFill>
        <p:spPr>
          <a:xfrm>
            <a:off x="7874804" y="4973250"/>
            <a:ext cx="1202267" cy="988971"/>
          </a:xfrm>
          <a:prstGeom prst="rect">
            <a:avLst/>
          </a:prstGeom>
        </p:spPr>
      </p:pic>
      <p:pic>
        <p:nvPicPr>
          <p:cNvPr id="54" name="Afbeelding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60" y="4958820"/>
            <a:ext cx="836370" cy="10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9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Ideale </a:t>
            </a:r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4" name="Afgeronde rechthoek 3"/>
          <p:cNvSpPr/>
          <p:nvPr/>
        </p:nvSpPr>
        <p:spPr>
          <a:xfrm rot="16200000">
            <a:off x="3758559" y="-921598"/>
            <a:ext cx="4280211" cy="979431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2044675" y="2232328"/>
            <a:ext cx="1888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>
                <a:solidFill>
                  <a:srgbClr val="B1B1B1"/>
                </a:solidFill>
                <a:latin typeface="Calibri Light" panose="020F0302020204030204"/>
              </a:rPr>
              <a:t>Smaak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Zacht, smeuïg, romig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Lekker &amp; herkenbaar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Beetje kruidig/ pittig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7631502" y="2235450"/>
            <a:ext cx="2495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>
                <a:solidFill>
                  <a:srgbClr val="B1B1B1"/>
                </a:solidFill>
                <a:latin typeface="Calibri Light" panose="020F0302020204030204"/>
              </a:rPr>
              <a:t>Structuur/ mondgevoel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Fijn, zacht, smeuïg</a:t>
            </a:r>
            <a:b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</a:br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Niet te grof</a:t>
            </a:r>
          </a:p>
          <a:p>
            <a:pPr algn="ctr"/>
            <a:r>
              <a:rPr lang="nl-NL" sz="1600" dirty="0" err="1" smtClean="0">
                <a:solidFill>
                  <a:srgbClr val="B1B1B1"/>
                </a:solidFill>
                <a:latin typeface="Calibri Light" panose="020F0302020204030204"/>
              </a:rPr>
              <a:t>Bite</a:t>
            </a:r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/ stevig</a:t>
            </a:r>
          </a:p>
        </p:txBody>
      </p:sp>
      <p:sp>
        <p:nvSpPr>
          <p:cNvPr id="8" name="Rechthoek 7"/>
          <p:cNvSpPr/>
          <p:nvPr/>
        </p:nvSpPr>
        <p:spPr>
          <a:xfrm>
            <a:off x="7721603" y="3952641"/>
            <a:ext cx="27401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>
                <a:solidFill>
                  <a:srgbClr val="B1B1B1"/>
                </a:solidFill>
                <a:latin typeface="Calibri Light" panose="020F0302020204030204"/>
              </a:rPr>
              <a:t>Ingrediënten 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Goed vlees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Geen toevoegingen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Zo puur mogelijk, natuurlijk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Niet te vet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  <a:p>
            <a:pPr algn="ctr"/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1738823" y="3952641"/>
            <a:ext cx="24300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 smtClean="0">
                <a:solidFill>
                  <a:srgbClr val="B1B1B1"/>
                </a:solidFill>
                <a:latin typeface="Calibri Light" panose="020F0302020204030204"/>
              </a:rPr>
              <a:t>Uiterlijke kenmerken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Roze (leverkleur)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Glad/ niet te industrieel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Vers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695231" y="4792226"/>
            <a:ext cx="4645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 smtClean="0">
                <a:solidFill>
                  <a:srgbClr val="B1B1B1"/>
                </a:solidFill>
                <a:latin typeface="Calibri Light" panose="020F0302020204030204"/>
              </a:rPr>
              <a:t>Verpakking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Transparant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Portie/ niet te groot</a:t>
            </a: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Makkelijk te openen (</a:t>
            </a:r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zonder </a:t>
            </a:r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te beschadigen) &amp; </a:t>
            </a:r>
            <a:r>
              <a:rPr lang="nl-NL" sz="1600" dirty="0" err="1" smtClean="0">
                <a:solidFill>
                  <a:srgbClr val="B1B1B1"/>
                </a:solidFill>
                <a:latin typeface="Calibri Light" panose="020F0302020204030204"/>
              </a:rPr>
              <a:t>hersluitbaar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712339" y="2001355"/>
            <a:ext cx="2611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600" b="1" dirty="0" smtClean="0">
                <a:solidFill>
                  <a:srgbClr val="B1B1B1"/>
                </a:solidFill>
                <a:latin typeface="Calibri Light" panose="020F0302020204030204"/>
              </a:rPr>
              <a:t>Anders, namelijk</a:t>
            </a:r>
            <a:endParaRPr lang="nl-NL" sz="1600" b="1" dirty="0">
              <a:solidFill>
                <a:srgbClr val="B1B1B1"/>
              </a:solidFill>
              <a:latin typeface="Calibri Light" panose="020F0302020204030204"/>
            </a:endParaRPr>
          </a:p>
          <a:p>
            <a:pPr algn="ctr"/>
            <a:r>
              <a:rPr lang="nl-NL" sz="1600" dirty="0" err="1" smtClean="0">
                <a:solidFill>
                  <a:srgbClr val="B1B1B1"/>
                </a:solidFill>
                <a:latin typeface="Calibri Light" panose="020F0302020204030204"/>
              </a:rPr>
              <a:t>Vegan</a:t>
            </a:r>
            <a:endParaRPr lang="nl-NL" sz="1600" dirty="0" smtClean="0">
              <a:solidFill>
                <a:srgbClr val="B1B1B1"/>
              </a:solidFill>
              <a:latin typeface="Calibri Light" panose="020F0302020204030204"/>
            </a:endParaRPr>
          </a:p>
          <a:p>
            <a:pPr algn="ctr"/>
            <a:r>
              <a:rPr lang="nl-NL" sz="1600" dirty="0" smtClean="0">
                <a:solidFill>
                  <a:srgbClr val="B1B1B1"/>
                </a:solidFill>
                <a:latin typeface="Calibri Light" panose="020F0302020204030204"/>
              </a:rPr>
              <a:t>Niet te plakkerig/ kleverig</a:t>
            </a:r>
            <a:endParaRPr lang="nl-NL" sz="1600" dirty="0">
              <a:solidFill>
                <a:srgbClr val="B1B1B1"/>
              </a:solidFill>
              <a:latin typeface="Calibri Light" panose="020F03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74" y="2998254"/>
            <a:ext cx="2676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7349"/>
      </p:ext>
    </p:extLst>
  </p:cSld>
  <p:clrMapOvr>
    <a:masterClrMapping/>
  </p:clrMapOvr>
</p:sld>
</file>

<file path=ppt/theme/theme1.xml><?xml version="1.0" encoding="utf-8"?>
<a:theme xmlns:a="http://schemas.openxmlformats.org/drawingml/2006/main" name="2_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Breedbeeld</PresentationFormat>
  <Paragraphs>131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6" baseType="lpstr">
      <vt:lpstr>Arial</vt:lpstr>
      <vt:lpstr>Avenir Next LT Pro</vt:lpstr>
      <vt:lpstr>AvenirNext LT Pro Bold</vt:lpstr>
      <vt:lpstr>AvenirNext LT Pro Regular</vt:lpstr>
      <vt:lpstr>Calibri</vt:lpstr>
      <vt:lpstr>Calibri Light</vt:lpstr>
      <vt:lpstr>Mongolian Baiti</vt:lpstr>
      <vt:lpstr>Myriad Pro</vt:lpstr>
      <vt:lpstr>Roboto Condensed Light</vt:lpstr>
      <vt:lpstr>2_Kantoorthema</vt:lpstr>
      <vt:lpstr>Online panelonderzoek</vt:lpstr>
      <vt:lpstr>Online panelonderzoek</vt:lpstr>
      <vt:lpstr>Koopgedrag </vt:lpstr>
      <vt:lpstr>Koopgedrag </vt:lpstr>
      <vt:lpstr>Eetgedrag</vt:lpstr>
      <vt:lpstr>Ideale xxx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panelonderzoek</dc:title>
  <dc:creator>Mariana Geleci</dc:creator>
  <cp:lastModifiedBy>Mariana Geleci</cp:lastModifiedBy>
  <cp:revision>1</cp:revision>
  <dcterms:created xsi:type="dcterms:W3CDTF">2020-09-16T10:14:55Z</dcterms:created>
  <dcterms:modified xsi:type="dcterms:W3CDTF">2020-09-16T10:15:06Z</dcterms:modified>
</cp:coreProperties>
</file>